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7" d="100"/>
          <a:sy n="47" d="100"/>
        </p:scale>
        <p:origin x="5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0C408E0F-73E1-D742-2C9E-27CF7831E8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2A66EAF8-15FD-B95C-2213-4B0720ADEC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B4A786B-7A67-BAA8-F210-10488D05AF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A74B54B-18DA-0AAC-F673-776F6BDAC6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15642D17-BA0A-B880-B19F-CAD0F1CECA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9175D99E-F989-70B8-33BA-8BE8ED5ECB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0DC6E029-9057-373B-F217-CC40439207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B0BEAFE6-AF1D-09A4-262C-220108C3DE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74864940-54D2-ECDE-CDF8-8A3F729E4C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EC3CBB19-4B93-DA3E-D6BD-E46858DA217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DF85F763-F067-3CC8-938D-4837598DE2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760D9695-5D2E-FFC9-3740-68DE871B1F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F9652F2A-0E81-F379-E2F8-605F3B1907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52F37C00-A79A-2D7B-B56C-0FF25ACA14C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909797D4-C07F-4EC4-9430-01F50F996D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37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8CEBC517-4F5F-BF64-6642-7A0428F8F58A}"/>
              </a:ext>
            </a:extLst>
          </p:cNvPr>
          <p:cNvSpPr/>
          <p:nvPr/>
        </p:nvSpPr>
        <p:spPr bwMode="auto">
          <a:xfrm>
            <a:off x="533918" y="2930567"/>
            <a:ext cx="1372520" cy="1163630"/>
          </a:xfrm>
          <a:custGeom>
            <a:avLst/>
            <a:gdLst>
              <a:gd name="connsiteX0" fmla="*/ 1479578 w 3293192"/>
              <a:gd name="connsiteY0" fmla="*/ 0 h 2791988"/>
              <a:gd name="connsiteX1" fmla="*/ 1813615 w 3293192"/>
              <a:gd name="connsiteY1" fmla="*/ 0 h 2791988"/>
              <a:gd name="connsiteX2" fmla="*/ 2089827 w 3293192"/>
              <a:gd name="connsiteY2" fmla="*/ 1469695 h 2791988"/>
              <a:gd name="connsiteX3" fmla="*/ 3293192 w 3293192"/>
              <a:gd name="connsiteY3" fmla="*/ 2502704 h 2791988"/>
              <a:gd name="connsiteX4" fmla="*/ 3126173 w 3293192"/>
              <a:gd name="connsiteY4" fmla="*/ 2791988 h 2791988"/>
              <a:gd name="connsiteX5" fmla="*/ 1646595 w 3293192"/>
              <a:gd name="connsiteY5" fmla="*/ 2272220 h 2791988"/>
              <a:gd name="connsiteX6" fmla="*/ 167019 w 3293192"/>
              <a:gd name="connsiteY6" fmla="*/ 2791987 h 2791988"/>
              <a:gd name="connsiteX7" fmla="*/ 0 w 3293192"/>
              <a:gd name="connsiteY7" fmla="*/ 2502703 h 2791988"/>
              <a:gd name="connsiteX8" fmla="*/ 1203367 w 3293192"/>
              <a:gd name="connsiteY8" fmla="*/ 1469693 h 2791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3192" h="2791988">
                <a:moveTo>
                  <a:pt x="1479578" y="0"/>
                </a:moveTo>
                <a:lnTo>
                  <a:pt x="1813615" y="0"/>
                </a:lnTo>
                <a:lnTo>
                  <a:pt x="2089827" y="1469695"/>
                </a:lnTo>
                <a:lnTo>
                  <a:pt x="3293192" y="2502704"/>
                </a:lnTo>
                <a:lnTo>
                  <a:pt x="3126173" y="2791988"/>
                </a:lnTo>
                <a:lnTo>
                  <a:pt x="1646595" y="2272220"/>
                </a:lnTo>
                <a:lnTo>
                  <a:pt x="167019" y="2791987"/>
                </a:lnTo>
                <a:lnTo>
                  <a:pt x="0" y="2502703"/>
                </a:lnTo>
                <a:lnTo>
                  <a:pt x="1203367" y="146969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7549BA8F-1A68-C408-7A10-0ED7936E2020}"/>
              </a:ext>
            </a:extLst>
          </p:cNvPr>
          <p:cNvSpPr/>
          <p:nvPr/>
        </p:nvSpPr>
        <p:spPr bwMode="auto">
          <a:xfrm>
            <a:off x="4251630" y="2930567"/>
            <a:ext cx="1453356" cy="1277632"/>
          </a:xfrm>
          <a:custGeom>
            <a:avLst/>
            <a:gdLst>
              <a:gd name="connsiteX0" fmla="*/ 1325993 w 2666277"/>
              <a:gd name="connsiteY0" fmla="*/ 0 h 2343898"/>
              <a:gd name="connsiteX1" fmla="*/ 1592877 w 2666277"/>
              <a:gd name="connsiteY1" fmla="*/ 67012 h 2343898"/>
              <a:gd name="connsiteX2" fmla="*/ 1598338 w 2666277"/>
              <a:gd name="connsiteY2" fmla="*/ 83702 h 2343898"/>
              <a:gd name="connsiteX3" fmla="*/ 1600259 w 2666277"/>
              <a:gd name="connsiteY3" fmla="*/ 83702 h 2343898"/>
              <a:gd name="connsiteX4" fmla="*/ 1807248 w 2666277"/>
              <a:gd name="connsiteY4" fmla="*/ 1136681 h 2343898"/>
              <a:gd name="connsiteX5" fmla="*/ 2642917 w 2666277"/>
              <a:gd name="connsiteY5" fmla="*/ 1866223 h 2343898"/>
              <a:gd name="connsiteX6" fmla="*/ 2648068 w 2666277"/>
              <a:gd name="connsiteY6" fmla="*/ 1867306 h 2343898"/>
              <a:gd name="connsiteX7" fmla="*/ 2584541 w 2666277"/>
              <a:gd name="connsiteY7" fmla="*/ 2145190 h 2343898"/>
              <a:gd name="connsiteX8" fmla="*/ 2393065 w 2666277"/>
              <a:gd name="connsiteY8" fmla="*/ 2342812 h 2343898"/>
              <a:gd name="connsiteX9" fmla="*/ 2381141 w 2666277"/>
              <a:gd name="connsiteY9" fmla="*/ 2340303 h 2343898"/>
              <a:gd name="connsiteX10" fmla="*/ 2379065 w 2666277"/>
              <a:gd name="connsiteY10" fmla="*/ 2343898 h 2343898"/>
              <a:gd name="connsiteX11" fmla="*/ 1328469 w 2666277"/>
              <a:gd name="connsiteY11" fmla="*/ 1984630 h 2343898"/>
              <a:gd name="connsiteX12" fmla="*/ 277878 w 2666277"/>
              <a:gd name="connsiteY12" fmla="*/ 2343896 h 2343898"/>
              <a:gd name="connsiteX13" fmla="*/ 276814 w 2666277"/>
              <a:gd name="connsiteY13" fmla="*/ 2342053 h 2343898"/>
              <a:gd name="connsiteX14" fmla="*/ 273212 w 2666277"/>
              <a:gd name="connsiteY14" fmla="*/ 2342811 h 2343898"/>
              <a:gd name="connsiteX15" fmla="*/ 81736 w 2666277"/>
              <a:gd name="connsiteY15" fmla="*/ 2145189 h 2343898"/>
              <a:gd name="connsiteX16" fmla="*/ 6328 w 2666277"/>
              <a:gd name="connsiteY16" fmla="*/ 1880555 h 2343898"/>
              <a:gd name="connsiteX17" fmla="*/ 8786 w 2666277"/>
              <a:gd name="connsiteY17" fmla="*/ 1877814 h 2343898"/>
              <a:gd name="connsiteX18" fmla="*/ 6092 w 2666277"/>
              <a:gd name="connsiteY18" fmla="*/ 1873148 h 2343898"/>
              <a:gd name="connsiteX19" fmla="*/ 849699 w 2666277"/>
              <a:gd name="connsiteY19" fmla="*/ 1136676 h 2343898"/>
              <a:gd name="connsiteX20" fmla="*/ 1055491 w 2666277"/>
              <a:gd name="connsiteY20" fmla="*/ 89781 h 2343898"/>
              <a:gd name="connsiteX21" fmla="*/ 1053575 w 2666277"/>
              <a:gd name="connsiteY21" fmla="*/ 83926 h 2343898"/>
              <a:gd name="connsiteX22" fmla="*/ 1325993 w 2666277"/>
              <a:gd name="connsiteY22" fmla="*/ 0 h 234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66277" h="2343898">
                <a:moveTo>
                  <a:pt x="1325993" y="0"/>
                </a:moveTo>
                <a:cubicBezTo>
                  <a:pt x="1457639" y="0"/>
                  <a:pt x="1567475" y="28768"/>
                  <a:pt x="1592877" y="67012"/>
                </a:cubicBezTo>
                <a:lnTo>
                  <a:pt x="1598338" y="83702"/>
                </a:lnTo>
                <a:lnTo>
                  <a:pt x="1600259" y="83702"/>
                </a:lnTo>
                <a:lnTo>
                  <a:pt x="1807248" y="1136681"/>
                </a:lnTo>
                <a:lnTo>
                  <a:pt x="2642917" y="1866223"/>
                </a:lnTo>
                <a:lnTo>
                  <a:pt x="2648068" y="1867306"/>
                </a:lnTo>
                <a:cubicBezTo>
                  <a:pt x="2688209" y="1890482"/>
                  <a:pt x="2659767" y="2014895"/>
                  <a:pt x="2584541" y="2145190"/>
                </a:cubicBezTo>
                <a:cubicBezTo>
                  <a:pt x="2518718" y="2259198"/>
                  <a:pt x="2438886" y="2339935"/>
                  <a:pt x="2393065" y="2342812"/>
                </a:cubicBezTo>
                <a:lnTo>
                  <a:pt x="2381141" y="2340303"/>
                </a:lnTo>
                <a:lnTo>
                  <a:pt x="2379065" y="2343898"/>
                </a:lnTo>
                <a:lnTo>
                  <a:pt x="1328469" y="1984630"/>
                </a:lnTo>
                <a:lnTo>
                  <a:pt x="277878" y="2343896"/>
                </a:lnTo>
                <a:lnTo>
                  <a:pt x="276814" y="2342053"/>
                </a:lnTo>
                <a:lnTo>
                  <a:pt x="273212" y="2342811"/>
                </a:lnTo>
                <a:cubicBezTo>
                  <a:pt x="227391" y="2339934"/>
                  <a:pt x="147559" y="2259197"/>
                  <a:pt x="81736" y="2145189"/>
                </a:cubicBezTo>
                <a:cubicBezTo>
                  <a:pt x="15913" y="2031181"/>
                  <a:pt x="-14091" y="1921676"/>
                  <a:pt x="6328" y="1880555"/>
                </a:cubicBezTo>
                <a:lnTo>
                  <a:pt x="8786" y="1877814"/>
                </a:lnTo>
                <a:lnTo>
                  <a:pt x="6092" y="1873148"/>
                </a:lnTo>
                <a:lnTo>
                  <a:pt x="849699" y="1136676"/>
                </a:lnTo>
                <a:lnTo>
                  <a:pt x="1055491" y="89781"/>
                </a:lnTo>
                <a:lnTo>
                  <a:pt x="1053575" y="83926"/>
                </a:lnTo>
                <a:cubicBezTo>
                  <a:pt x="1053575" y="37575"/>
                  <a:pt x="1175541" y="0"/>
                  <a:pt x="132599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B84B56BE-BFB2-B7EA-FA98-A693E3B5B448}"/>
              </a:ext>
            </a:extLst>
          </p:cNvPr>
          <p:cNvSpPr/>
          <p:nvPr/>
        </p:nvSpPr>
        <p:spPr>
          <a:xfrm>
            <a:off x="6145156" y="2875264"/>
            <a:ext cx="1372520" cy="1332935"/>
          </a:xfrm>
          <a:custGeom>
            <a:avLst/>
            <a:gdLst>
              <a:gd name="connsiteX0" fmla="*/ 1305783 w 2611566"/>
              <a:gd name="connsiteY0" fmla="*/ 0 h 2536246"/>
              <a:gd name="connsiteX1" fmla="*/ 1690088 w 2611566"/>
              <a:gd name="connsiteY1" fmla="*/ 54589 h 2536246"/>
              <a:gd name="connsiteX2" fmla="*/ 1712101 w 2611566"/>
              <a:gd name="connsiteY2" fmla="*/ 62099 h 2536246"/>
              <a:gd name="connsiteX3" fmla="*/ 1733643 w 2611566"/>
              <a:gd name="connsiteY3" fmla="*/ 111880 h 2536246"/>
              <a:gd name="connsiteX4" fmla="*/ 1905816 w 2611566"/>
              <a:gd name="connsiteY4" fmla="*/ 921948 h 2536246"/>
              <a:gd name="connsiteX5" fmla="*/ 1916915 w 2611566"/>
              <a:gd name="connsiteY5" fmla="*/ 1205238 h 2536246"/>
              <a:gd name="connsiteX6" fmla="*/ 1963773 w 2611566"/>
              <a:gd name="connsiteY6" fmla="*/ 1234796 h 2536246"/>
              <a:gd name="connsiteX7" fmla="*/ 2579226 w 2611566"/>
              <a:gd name="connsiteY7" fmla="*/ 1788937 h 2536246"/>
              <a:gd name="connsiteX8" fmla="*/ 2611566 w 2611566"/>
              <a:gd name="connsiteY8" fmla="*/ 1832483 h 2536246"/>
              <a:gd name="connsiteX9" fmla="*/ 2607063 w 2611566"/>
              <a:gd name="connsiteY9" fmla="*/ 1855302 h 2536246"/>
              <a:gd name="connsiteX10" fmla="*/ 2462186 w 2611566"/>
              <a:gd name="connsiteY10" fmla="*/ 2215414 h 2536246"/>
              <a:gd name="connsiteX11" fmla="*/ 2222759 w 2611566"/>
              <a:gd name="connsiteY11" fmla="*/ 2520937 h 2536246"/>
              <a:gd name="connsiteX12" fmla="*/ 2205249 w 2611566"/>
              <a:gd name="connsiteY12" fmla="*/ 2536245 h 2536246"/>
              <a:gd name="connsiteX13" fmla="*/ 2151366 w 2611566"/>
              <a:gd name="connsiteY13" fmla="*/ 2530011 h 2536246"/>
              <a:gd name="connsiteX14" fmla="*/ 1363740 w 2611566"/>
              <a:gd name="connsiteY14" fmla="*/ 2274083 h 2536246"/>
              <a:gd name="connsiteX15" fmla="*/ 1305784 w 2611566"/>
              <a:gd name="connsiteY15" fmla="*/ 2243583 h 2536246"/>
              <a:gd name="connsiteX16" fmla="*/ 1247826 w 2611566"/>
              <a:gd name="connsiteY16" fmla="*/ 2274084 h 2536246"/>
              <a:gd name="connsiteX17" fmla="*/ 460200 w 2611566"/>
              <a:gd name="connsiteY17" fmla="*/ 2530012 h 2536246"/>
              <a:gd name="connsiteX18" fmla="*/ 406317 w 2611566"/>
              <a:gd name="connsiteY18" fmla="*/ 2536246 h 2536246"/>
              <a:gd name="connsiteX19" fmla="*/ 388807 w 2611566"/>
              <a:gd name="connsiteY19" fmla="*/ 2520938 h 2536246"/>
              <a:gd name="connsiteX20" fmla="*/ 149380 w 2611566"/>
              <a:gd name="connsiteY20" fmla="*/ 2215415 h 2536246"/>
              <a:gd name="connsiteX21" fmla="*/ 4503 w 2611566"/>
              <a:gd name="connsiteY21" fmla="*/ 1855303 h 2536246"/>
              <a:gd name="connsiteX22" fmla="*/ 0 w 2611566"/>
              <a:gd name="connsiteY22" fmla="*/ 1832484 h 2536246"/>
              <a:gd name="connsiteX23" fmla="*/ 32341 w 2611566"/>
              <a:gd name="connsiteY23" fmla="*/ 1788938 h 2536246"/>
              <a:gd name="connsiteX24" fmla="*/ 647794 w 2611566"/>
              <a:gd name="connsiteY24" fmla="*/ 1234797 h 2536246"/>
              <a:gd name="connsiteX25" fmla="*/ 694653 w 2611566"/>
              <a:gd name="connsiteY25" fmla="*/ 1205239 h 2536246"/>
              <a:gd name="connsiteX26" fmla="*/ 705751 w 2611566"/>
              <a:gd name="connsiteY26" fmla="*/ 921948 h 2536246"/>
              <a:gd name="connsiteX27" fmla="*/ 877924 w 2611566"/>
              <a:gd name="connsiteY27" fmla="*/ 111880 h 2536246"/>
              <a:gd name="connsiteX28" fmla="*/ 899467 w 2611566"/>
              <a:gd name="connsiteY28" fmla="*/ 62099 h 2536246"/>
              <a:gd name="connsiteX29" fmla="*/ 921479 w 2611566"/>
              <a:gd name="connsiteY29" fmla="*/ 54589 h 2536246"/>
              <a:gd name="connsiteX30" fmla="*/ 1305783 w 2611566"/>
              <a:gd name="connsiteY30" fmla="*/ 0 h 253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611566" h="2536246">
                <a:moveTo>
                  <a:pt x="1305783" y="0"/>
                </a:moveTo>
                <a:cubicBezTo>
                  <a:pt x="1438757" y="0"/>
                  <a:pt x="1567599" y="18992"/>
                  <a:pt x="1690088" y="54589"/>
                </a:cubicBezTo>
                <a:lnTo>
                  <a:pt x="1712101" y="62099"/>
                </a:lnTo>
                <a:lnTo>
                  <a:pt x="1733643" y="111880"/>
                </a:lnTo>
                <a:cubicBezTo>
                  <a:pt x="1819509" y="327620"/>
                  <a:pt x="1880830" y="607755"/>
                  <a:pt x="1905816" y="921948"/>
                </a:cubicBezTo>
                <a:lnTo>
                  <a:pt x="1916915" y="1205238"/>
                </a:lnTo>
                <a:lnTo>
                  <a:pt x="1963773" y="1234796"/>
                </a:lnTo>
                <a:cubicBezTo>
                  <a:pt x="2223379" y="1413531"/>
                  <a:pt x="2435322" y="1606705"/>
                  <a:pt x="2579226" y="1788937"/>
                </a:cubicBezTo>
                <a:lnTo>
                  <a:pt x="2611566" y="1832483"/>
                </a:lnTo>
                <a:lnTo>
                  <a:pt x="2607063" y="1855302"/>
                </a:lnTo>
                <a:cubicBezTo>
                  <a:pt x="2576647" y="1979179"/>
                  <a:pt x="2528673" y="2100255"/>
                  <a:pt x="2462186" y="2215414"/>
                </a:cubicBezTo>
                <a:cubicBezTo>
                  <a:pt x="2395700" y="2330572"/>
                  <a:pt x="2314831" y="2432658"/>
                  <a:pt x="2222759" y="2520937"/>
                </a:cubicBezTo>
                <a:lnTo>
                  <a:pt x="2205249" y="2536245"/>
                </a:lnTo>
                <a:lnTo>
                  <a:pt x="2151366" y="2530011"/>
                </a:lnTo>
                <a:cubicBezTo>
                  <a:pt x="1921597" y="2496503"/>
                  <a:pt x="1648332" y="2409541"/>
                  <a:pt x="1363740" y="2274083"/>
                </a:cubicBezTo>
                <a:lnTo>
                  <a:pt x="1305784" y="2243583"/>
                </a:lnTo>
                <a:lnTo>
                  <a:pt x="1247826" y="2274084"/>
                </a:lnTo>
                <a:cubicBezTo>
                  <a:pt x="963234" y="2409542"/>
                  <a:pt x="689969" y="2496504"/>
                  <a:pt x="460200" y="2530012"/>
                </a:cubicBezTo>
                <a:lnTo>
                  <a:pt x="406317" y="2536246"/>
                </a:lnTo>
                <a:lnTo>
                  <a:pt x="388807" y="2520938"/>
                </a:lnTo>
                <a:cubicBezTo>
                  <a:pt x="296735" y="2432659"/>
                  <a:pt x="215866" y="2330573"/>
                  <a:pt x="149380" y="2215415"/>
                </a:cubicBezTo>
                <a:cubicBezTo>
                  <a:pt x="82893" y="2100256"/>
                  <a:pt x="34919" y="1979180"/>
                  <a:pt x="4503" y="1855303"/>
                </a:cubicBezTo>
                <a:lnTo>
                  <a:pt x="0" y="1832484"/>
                </a:lnTo>
                <a:lnTo>
                  <a:pt x="32341" y="1788938"/>
                </a:lnTo>
                <a:cubicBezTo>
                  <a:pt x="176244" y="1606706"/>
                  <a:pt x="388187" y="1413532"/>
                  <a:pt x="647794" y="1234797"/>
                </a:cubicBezTo>
                <a:lnTo>
                  <a:pt x="694653" y="1205239"/>
                </a:lnTo>
                <a:lnTo>
                  <a:pt x="705751" y="921948"/>
                </a:lnTo>
                <a:cubicBezTo>
                  <a:pt x="730737" y="607755"/>
                  <a:pt x="792058" y="327620"/>
                  <a:pt x="877924" y="111880"/>
                </a:cubicBezTo>
                <a:lnTo>
                  <a:pt x="899467" y="62099"/>
                </a:lnTo>
                <a:lnTo>
                  <a:pt x="921479" y="54589"/>
                </a:lnTo>
                <a:cubicBezTo>
                  <a:pt x="1043967" y="18992"/>
                  <a:pt x="1172810" y="0"/>
                  <a:pt x="130578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CB0808E-2357-5B2B-ACD8-2AE447B057BD}"/>
              </a:ext>
            </a:extLst>
          </p:cNvPr>
          <p:cNvSpPr/>
          <p:nvPr/>
        </p:nvSpPr>
        <p:spPr>
          <a:xfrm>
            <a:off x="2377431" y="2919746"/>
            <a:ext cx="1443941" cy="1277632"/>
          </a:xfrm>
          <a:custGeom>
            <a:avLst/>
            <a:gdLst>
              <a:gd name="connsiteX0" fmla="*/ 1065312 w 2130624"/>
              <a:gd name="connsiteY0" fmla="*/ 0 h 1885224"/>
              <a:gd name="connsiteX1" fmla="*/ 1191842 w 2130624"/>
              <a:gd name="connsiteY1" fmla="*/ 4362 h 1885224"/>
              <a:gd name="connsiteX2" fmla="*/ 1269673 w 2130624"/>
              <a:gd name="connsiteY2" fmla="*/ 12471 h 1885224"/>
              <a:gd name="connsiteX3" fmla="*/ 1276569 w 2130624"/>
              <a:gd name="connsiteY3" fmla="*/ 33986 h 1885224"/>
              <a:gd name="connsiteX4" fmla="*/ 1388925 w 2130624"/>
              <a:gd name="connsiteY4" fmla="*/ 790205 h 1885224"/>
              <a:gd name="connsiteX5" fmla="*/ 1393636 w 2130624"/>
              <a:gd name="connsiteY5" fmla="*/ 963529 h 1885224"/>
              <a:gd name="connsiteX6" fmla="*/ 1516713 w 2130624"/>
              <a:gd name="connsiteY6" fmla="*/ 1039119 h 1885224"/>
              <a:gd name="connsiteX7" fmla="*/ 2115440 w 2130624"/>
              <a:gd name="connsiteY7" fmla="*/ 1514532 h 1885224"/>
              <a:gd name="connsiteX8" fmla="*/ 2130624 w 2130624"/>
              <a:gd name="connsiteY8" fmla="*/ 1531261 h 1885224"/>
              <a:gd name="connsiteX9" fmla="*/ 2098731 w 2130624"/>
              <a:gd name="connsiteY9" fmla="*/ 1602719 h 1885224"/>
              <a:gd name="connsiteX10" fmla="*/ 2039244 w 2130624"/>
              <a:gd name="connsiteY10" fmla="*/ 1714478 h 1885224"/>
              <a:gd name="connsiteX11" fmla="*/ 1972201 w 2130624"/>
              <a:gd name="connsiteY11" fmla="*/ 1821876 h 1885224"/>
              <a:gd name="connsiteX12" fmla="*/ 1926264 w 2130624"/>
              <a:gd name="connsiteY12" fmla="*/ 1885224 h 1885224"/>
              <a:gd name="connsiteX13" fmla="*/ 1904183 w 2130624"/>
              <a:gd name="connsiteY13" fmla="*/ 1880439 h 1885224"/>
              <a:gd name="connsiteX14" fmla="*/ 1193100 w 2130624"/>
              <a:gd name="connsiteY14" fmla="*/ 1599632 h 1885224"/>
              <a:gd name="connsiteX15" fmla="*/ 1065311 w 2130624"/>
              <a:gd name="connsiteY15" fmla="*/ 1530413 h 1885224"/>
              <a:gd name="connsiteX16" fmla="*/ 937524 w 2130624"/>
              <a:gd name="connsiteY16" fmla="*/ 1599631 h 1885224"/>
              <a:gd name="connsiteX17" fmla="*/ 226441 w 2130624"/>
              <a:gd name="connsiteY17" fmla="*/ 1880438 h 1885224"/>
              <a:gd name="connsiteX18" fmla="*/ 204360 w 2130624"/>
              <a:gd name="connsiteY18" fmla="*/ 1885223 h 1885224"/>
              <a:gd name="connsiteX19" fmla="*/ 158423 w 2130624"/>
              <a:gd name="connsiteY19" fmla="*/ 1821875 h 1885224"/>
              <a:gd name="connsiteX20" fmla="*/ 91380 w 2130624"/>
              <a:gd name="connsiteY20" fmla="*/ 1714477 h 1885224"/>
              <a:gd name="connsiteX21" fmla="*/ 31893 w 2130624"/>
              <a:gd name="connsiteY21" fmla="*/ 1602718 h 1885224"/>
              <a:gd name="connsiteX22" fmla="*/ 0 w 2130624"/>
              <a:gd name="connsiteY22" fmla="*/ 1531260 h 1885224"/>
              <a:gd name="connsiteX23" fmla="*/ 15184 w 2130624"/>
              <a:gd name="connsiteY23" fmla="*/ 1514531 h 1885224"/>
              <a:gd name="connsiteX24" fmla="*/ 613911 w 2130624"/>
              <a:gd name="connsiteY24" fmla="*/ 1039118 h 1885224"/>
              <a:gd name="connsiteX25" fmla="*/ 736989 w 2130624"/>
              <a:gd name="connsiteY25" fmla="*/ 963527 h 1885224"/>
              <a:gd name="connsiteX26" fmla="*/ 741700 w 2130624"/>
              <a:gd name="connsiteY26" fmla="*/ 790205 h 1885224"/>
              <a:gd name="connsiteX27" fmla="*/ 854055 w 2130624"/>
              <a:gd name="connsiteY27" fmla="*/ 33986 h 1885224"/>
              <a:gd name="connsiteX28" fmla="*/ 860952 w 2130624"/>
              <a:gd name="connsiteY28" fmla="*/ 12471 h 1885224"/>
              <a:gd name="connsiteX29" fmla="*/ 938782 w 2130624"/>
              <a:gd name="connsiteY29" fmla="*/ 4362 h 1885224"/>
              <a:gd name="connsiteX30" fmla="*/ 1065312 w 2130624"/>
              <a:gd name="connsiteY30" fmla="*/ 0 h 188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30624" h="1885224">
                <a:moveTo>
                  <a:pt x="1065312" y="0"/>
                </a:moveTo>
                <a:cubicBezTo>
                  <a:pt x="1108029" y="0"/>
                  <a:pt x="1150240" y="1478"/>
                  <a:pt x="1191842" y="4362"/>
                </a:cubicBezTo>
                <a:lnTo>
                  <a:pt x="1269673" y="12471"/>
                </a:lnTo>
                <a:lnTo>
                  <a:pt x="1276569" y="33986"/>
                </a:lnTo>
                <a:cubicBezTo>
                  <a:pt x="1331929" y="224576"/>
                  <a:pt x="1372233" y="488548"/>
                  <a:pt x="1388925" y="790205"/>
                </a:cubicBezTo>
                <a:lnTo>
                  <a:pt x="1393636" y="963529"/>
                </a:lnTo>
                <a:lnTo>
                  <a:pt x="1516713" y="1039119"/>
                </a:lnTo>
                <a:cubicBezTo>
                  <a:pt x="1769609" y="1204403"/>
                  <a:pt x="1978064" y="1371293"/>
                  <a:pt x="2115440" y="1514532"/>
                </a:cubicBezTo>
                <a:lnTo>
                  <a:pt x="2130624" y="1531261"/>
                </a:lnTo>
                <a:lnTo>
                  <a:pt x="2098731" y="1602719"/>
                </a:lnTo>
                <a:cubicBezTo>
                  <a:pt x="2080428" y="1640190"/>
                  <a:pt x="2060602" y="1677484"/>
                  <a:pt x="2039244" y="1714478"/>
                </a:cubicBezTo>
                <a:cubicBezTo>
                  <a:pt x="2017886" y="1751472"/>
                  <a:pt x="1995500" y="1787289"/>
                  <a:pt x="1972201" y="1821876"/>
                </a:cubicBezTo>
                <a:lnTo>
                  <a:pt x="1926264" y="1885224"/>
                </a:lnTo>
                <a:lnTo>
                  <a:pt x="1904183" y="1880439"/>
                </a:lnTo>
                <a:cubicBezTo>
                  <a:pt x="1711447" y="1833087"/>
                  <a:pt x="1462689" y="1736005"/>
                  <a:pt x="1193100" y="1599632"/>
                </a:cubicBezTo>
                <a:lnTo>
                  <a:pt x="1065311" y="1530413"/>
                </a:lnTo>
                <a:lnTo>
                  <a:pt x="937524" y="1599631"/>
                </a:lnTo>
                <a:cubicBezTo>
                  <a:pt x="667935" y="1736004"/>
                  <a:pt x="419177" y="1833086"/>
                  <a:pt x="226441" y="1880438"/>
                </a:cubicBezTo>
                <a:lnTo>
                  <a:pt x="204360" y="1885223"/>
                </a:lnTo>
                <a:lnTo>
                  <a:pt x="158423" y="1821875"/>
                </a:lnTo>
                <a:cubicBezTo>
                  <a:pt x="135124" y="1787288"/>
                  <a:pt x="112738" y="1751471"/>
                  <a:pt x="91380" y="1714477"/>
                </a:cubicBezTo>
                <a:cubicBezTo>
                  <a:pt x="70022" y="1677483"/>
                  <a:pt x="50196" y="1640189"/>
                  <a:pt x="31893" y="1602718"/>
                </a:cubicBezTo>
                <a:lnTo>
                  <a:pt x="0" y="1531260"/>
                </a:lnTo>
                <a:lnTo>
                  <a:pt x="15184" y="1514531"/>
                </a:lnTo>
                <a:cubicBezTo>
                  <a:pt x="152560" y="1371292"/>
                  <a:pt x="361015" y="1204402"/>
                  <a:pt x="613911" y="1039118"/>
                </a:cubicBezTo>
                <a:lnTo>
                  <a:pt x="736989" y="963527"/>
                </a:lnTo>
                <a:lnTo>
                  <a:pt x="741700" y="790205"/>
                </a:lnTo>
                <a:cubicBezTo>
                  <a:pt x="758392" y="488548"/>
                  <a:pt x="798696" y="224576"/>
                  <a:pt x="854055" y="33986"/>
                </a:cubicBezTo>
                <a:lnTo>
                  <a:pt x="860952" y="12471"/>
                </a:lnTo>
                <a:lnTo>
                  <a:pt x="938782" y="4362"/>
                </a:lnTo>
                <a:cubicBezTo>
                  <a:pt x="980384" y="1478"/>
                  <a:pt x="1022596" y="0"/>
                  <a:pt x="10653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3B9738E5-B9E7-F0FA-376C-4BAE2B5F8A46}"/>
              </a:ext>
            </a:extLst>
          </p:cNvPr>
          <p:cNvSpPr/>
          <p:nvPr/>
        </p:nvSpPr>
        <p:spPr>
          <a:xfrm>
            <a:off x="8000714" y="2984739"/>
            <a:ext cx="1371368" cy="1169288"/>
          </a:xfrm>
          <a:custGeom>
            <a:avLst/>
            <a:gdLst>
              <a:gd name="connsiteX0" fmla="*/ 714223 w 1817353"/>
              <a:gd name="connsiteY0" fmla="*/ 0 h 1549556"/>
              <a:gd name="connsiteX1" fmla="*/ 1103130 w 1817353"/>
              <a:gd name="connsiteY1" fmla="*/ 0 h 1549556"/>
              <a:gd name="connsiteX2" fmla="*/ 1271183 w 1817353"/>
              <a:gd name="connsiteY2" fmla="*/ 691588 h 1549556"/>
              <a:gd name="connsiteX3" fmla="*/ 1817353 w 1817353"/>
              <a:gd name="connsiteY3" fmla="*/ 1212753 h 1549556"/>
              <a:gd name="connsiteX4" fmla="*/ 1622899 w 1817353"/>
              <a:gd name="connsiteY4" fmla="*/ 1549556 h 1549556"/>
              <a:gd name="connsiteX5" fmla="*/ 908677 w 1817353"/>
              <a:gd name="connsiteY5" fmla="*/ 1340133 h 1549556"/>
              <a:gd name="connsiteX6" fmla="*/ 194454 w 1817353"/>
              <a:gd name="connsiteY6" fmla="*/ 1549556 h 1549556"/>
              <a:gd name="connsiteX7" fmla="*/ 0 w 1817353"/>
              <a:gd name="connsiteY7" fmla="*/ 1212753 h 1549556"/>
              <a:gd name="connsiteX8" fmla="*/ 546170 w 1817353"/>
              <a:gd name="connsiteY8" fmla="*/ 691588 h 154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7353" h="1549556">
                <a:moveTo>
                  <a:pt x="714223" y="0"/>
                </a:moveTo>
                <a:lnTo>
                  <a:pt x="1103130" y="0"/>
                </a:lnTo>
                <a:lnTo>
                  <a:pt x="1271183" y="691588"/>
                </a:lnTo>
                <a:lnTo>
                  <a:pt x="1817353" y="1212753"/>
                </a:lnTo>
                <a:lnTo>
                  <a:pt x="1622899" y="1549556"/>
                </a:lnTo>
                <a:lnTo>
                  <a:pt x="908677" y="1340133"/>
                </a:lnTo>
                <a:lnTo>
                  <a:pt x="194454" y="1549556"/>
                </a:lnTo>
                <a:lnTo>
                  <a:pt x="0" y="1212753"/>
                </a:lnTo>
                <a:lnTo>
                  <a:pt x="546170" y="6915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24EC74BE-6A57-C499-47DB-B6863D586F55}"/>
              </a:ext>
            </a:extLst>
          </p:cNvPr>
          <p:cNvSpPr/>
          <p:nvPr/>
        </p:nvSpPr>
        <p:spPr bwMode="auto">
          <a:xfrm>
            <a:off x="533918" y="4923269"/>
            <a:ext cx="1372520" cy="1163630"/>
          </a:xfrm>
          <a:custGeom>
            <a:avLst/>
            <a:gdLst>
              <a:gd name="connsiteX0" fmla="*/ 1479578 w 3293192"/>
              <a:gd name="connsiteY0" fmla="*/ 0 h 2791988"/>
              <a:gd name="connsiteX1" fmla="*/ 1813615 w 3293192"/>
              <a:gd name="connsiteY1" fmla="*/ 0 h 2791988"/>
              <a:gd name="connsiteX2" fmla="*/ 2089827 w 3293192"/>
              <a:gd name="connsiteY2" fmla="*/ 1469695 h 2791988"/>
              <a:gd name="connsiteX3" fmla="*/ 3293192 w 3293192"/>
              <a:gd name="connsiteY3" fmla="*/ 2502704 h 2791988"/>
              <a:gd name="connsiteX4" fmla="*/ 3126173 w 3293192"/>
              <a:gd name="connsiteY4" fmla="*/ 2791988 h 2791988"/>
              <a:gd name="connsiteX5" fmla="*/ 1646595 w 3293192"/>
              <a:gd name="connsiteY5" fmla="*/ 2272220 h 2791988"/>
              <a:gd name="connsiteX6" fmla="*/ 167019 w 3293192"/>
              <a:gd name="connsiteY6" fmla="*/ 2791987 h 2791988"/>
              <a:gd name="connsiteX7" fmla="*/ 0 w 3293192"/>
              <a:gd name="connsiteY7" fmla="*/ 2502703 h 2791988"/>
              <a:gd name="connsiteX8" fmla="*/ 1203367 w 3293192"/>
              <a:gd name="connsiteY8" fmla="*/ 1469693 h 2791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3192" h="2791988">
                <a:moveTo>
                  <a:pt x="1479578" y="0"/>
                </a:moveTo>
                <a:lnTo>
                  <a:pt x="1813615" y="0"/>
                </a:lnTo>
                <a:lnTo>
                  <a:pt x="2089827" y="1469695"/>
                </a:lnTo>
                <a:lnTo>
                  <a:pt x="3293192" y="2502704"/>
                </a:lnTo>
                <a:lnTo>
                  <a:pt x="3126173" y="2791988"/>
                </a:lnTo>
                <a:lnTo>
                  <a:pt x="1646595" y="2272220"/>
                </a:lnTo>
                <a:lnTo>
                  <a:pt x="167019" y="2791987"/>
                </a:lnTo>
                <a:lnTo>
                  <a:pt x="0" y="2502703"/>
                </a:lnTo>
                <a:lnTo>
                  <a:pt x="1203367" y="1469693"/>
                </a:lnTo>
                <a:close/>
              </a:path>
            </a:pathLst>
          </a:custGeo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5070067C-B32E-212F-D32C-6039E667A41A}"/>
              </a:ext>
            </a:extLst>
          </p:cNvPr>
          <p:cNvSpPr/>
          <p:nvPr/>
        </p:nvSpPr>
        <p:spPr bwMode="auto">
          <a:xfrm>
            <a:off x="4251630" y="4923269"/>
            <a:ext cx="1453356" cy="1277632"/>
          </a:xfrm>
          <a:custGeom>
            <a:avLst/>
            <a:gdLst>
              <a:gd name="connsiteX0" fmla="*/ 1325993 w 2666277"/>
              <a:gd name="connsiteY0" fmla="*/ 0 h 2343898"/>
              <a:gd name="connsiteX1" fmla="*/ 1592877 w 2666277"/>
              <a:gd name="connsiteY1" fmla="*/ 67012 h 2343898"/>
              <a:gd name="connsiteX2" fmla="*/ 1598338 w 2666277"/>
              <a:gd name="connsiteY2" fmla="*/ 83702 h 2343898"/>
              <a:gd name="connsiteX3" fmla="*/ 1600259 w 2666277"/>
              <a:gd name="connsiteY3" fmla="*/ 83702 h 2343898"/>
              <a:gd name="connsiteX4" fmla="*/ 1807248 w 2666277"/>
              <a:gd name="connsiteY4" fmla="*/ 1136681 h 2343898"/>
              <a:gd name="connsiteX5" fmla="*/ 2642917 w 2666277"/>
              <a:gd name="connsiteY5" fmla="*/ 1866223 h 2343898"/>
              <a:gd name="connsiteX6" fmla="*/ 2648068 w 2666277"/>
              <a:gd name="connsiteY6" fmla="*/ 1867306 h 2343898"/>
              <a:gd name="connsiteX7" fmla="*/ 2584541 w 2666277"/>
              <a:gd name="connsiteY7" fmla="*/ 2145190 h 2343898"/>
              <a:gd name="connsiteX8" fmla="*/ 2393065 w 2666277"/>
              <a:gd name="connsiteY8" fmla="*/ 2342812 h 2343898"/>
              <a:gd name="connsiteX9" fmla="*/ 2381141 w 2666277"/>
              <a:gd name="connsiteY9" fmla="*/ 2340303 h 2343898"/>
              <a:gd name="connsiteX10" fmla="*/ 2379065 w 2666277"/>
              <a:gd name="connsiteY10" fmla="*/ 2343898 h 2343898"/>
              <a:gd name="connsiteX11" fmla="*/ 1328469 w 2666277"/>
              <a:gd name="connsiteY11" fmla="*/ 1984630 h 2343898"/>
              <a:gd name="connsiteX12" fmla="*/ 277878 w 2666277"/>
              <a:gd name="connsiteY12" fmla="*/ 2343896 h 2343898"/>
              <a:gd name="connsiteX13" fmla="*/ 276814 w 2666277"/>
              <a:gd name="connsiteY13" fmla="*/ 2342053 h 2343898"/>
              <a:gd name="connsiteX14" fmla="*/ 273212 w 2666277"/>
              <a:gd name="connsiteY14" fmla="*/ 2342811 h 2343898"/>
              <a:gd name="connsiteX15" fmla="*/ 81736 w 2666277"/>
              <a:gd name="connsiteY15" fmla="*/ 2145189 h 2343898"/>
              <a:gd name="connsiteX16" fmla="*/ 6328 w 2666277"/>
              <a:gd name="connsiteY16" fmla="*/ 1880555 h 2343898"/>
              <a:gd name="connsiteX17" fmla="*/ 8786 w 2666277"/>
              <a:gd name="connsiteY17" fmla="*/ 1877814 h 2343898"/>
              <a:gd name="connsiteX18" fmla="*/ 6092 w 2666277"/>
              <a:gd name="connsiteY18" fmla="*/ 1873148 h 2343898"/>
              <a:gd name="connsiteX19" fmla="*/ 849699 w 2666277"/>
              <a:gd name="connsiteY19" fmla="*/ 1136676 h 2343898"/>
              <a:gd name="connsiteX20" fmla="*/ 1055491 w 2666277"/>
              <a:gd name="connsiteY20" fmla="*/ 89781 h 2343898"/>
              <a:gd name="connsiteX21" fmla="*/ 1053575 w 2666277"/>
              <a:gd name="connsiteY21" fmla="*/ 83926 h 2343898"/>
              <a:gd name="connsiteX22" fmla="*/ 1325993 w 2666277"/>
              <a:gd name="connsiteY22" fmla="*/ 0 h 234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66277" h="2343898">
                <a:moveTo>
                  <a:pt x="1325993" y="0"/>
                </a:moveTo>
                <a:cubicBezTo>
                  <a:pt x="1457639" y="0"/>
                  <a:pt x="1567475" y="28768"/>
                  <a:pt x="1592877" y="67012"/>
                </a:cubicBezTo>
                <a:lnTo>
                  <a:pt x="1598338" y="83702"/>
                </a:lnTo>
                <a:lnTo>
                  <a:pt x="1600259" y="83702"/>
                </a:lnTo>
                <a:lnTo>
                  <a:pt x="1807248" y="1136681"/>
                </a:lnTo>
                <a:lnTo>
                  <a:pt x="2642917" y="1866223"/>
                </a:lnTo>
                <a:lnTo>
                  <a:pt x="2648068" y="1867306"/>
                </a:lnTo>
                <a:cubicBezTo>
                  <a:pt x="2688209" y="1890482"/>
                  <a:pt x="2659767" y="2014895"/>
                  <a:pt x="2584541" y="2145190"/>
                </a:cubicBezTo>
                <a:cubicBezTo>
                  <a:pt x="2518718" y="2259198"/>
                  <a:pt x="2438886" y="2339935"/>
                  <a:pt x="2393065" y="2342812"/>
                </a:cubicBezTo>
                <a:lnTo>
                  <a:pt x="2381141" y="2340303"/>
                </a:lnTo>
                <a:lnTo>
                  <a:pt x="2379065" y="2343898"/>
                </a:lnTo>
                <a:lnTo>
                  <a:pt x="1328469" y="1984630"/>
                </a:lnTo>
                <a:lnTo>
                  <a:pt x="277878" y="2343896"/>
                </a:lnTo>
                <a:lnTo>
                  <a:pt x="276814" y="2342053"/>
                </a:lnTo>
                <a:lnTo>
                  <a:pt x="273212" y="2342811"/>
                </a:lnTo>
                <a:cubicBezTo>
                  <a:pt x="227391" y="2339934"/>
                  <a:pt x="147559" y="2259197"/>
                  <a:pt x="81736" y="2145189"/>
                </a:cubicBezTo>
                <a:cubicBezTo>
                  <a:pt x="15913" y="2031181"/>
                  <a:pt x="-14091" y="1921676"/>
                  <a:pt x="6328" y="1880555"/>
                </a:cubicBezTo>
                <a:lnTo>
                  <a:pt x="8786" y="1877814"/>
                </a:lnTo>
                <a:lnTo>
                  <a:pt x="6092" y="1873148"/>
                </a:lnTo>
                <a:lnTo>
                  <a:pt x="849699" y="1136676"/>
                </a:lnTo>
                <a:lnTo>
                  <a:pt x="1055491" y="89781"/>
                </a:lnTo>
                <a:lnTo>
                  <a:pt x="1053575" y="83926"/>
                </a:lnTo>
                <a:cubicBezTo>
                  <a:pt x="1053575" y="37575"/>
                  <a:pt x="1175541" y="0"/>
                  <a:pt x="1325993" y="0"/>
                </a:cubicBezTo>
                <a:close/>
              </a:path>
            </a:pathLst>
          </a:custGeo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87389B4-677F-4411-758F-3A8E3D547C80}"/>
              </a:ext>
            </a:extLst>
          </p:cNvPr>
          <p:cNvSpPr/>
          <p:nvPr/>
        </p:nvSpPr>
        <p:spPr>
          <a:xfrm>
            <a:off x="6145156" y="4867966"/>
            <a:ext cx="1372520" cy="1332935"/>
          </a:xfrm>
          <a:custGeom>
            <a:avLst/>
            <a:gdLst>
              <a:gd name="connsiteX0" fmla="*/ 1305783 w 2611566"/>
              <a:gd name="connsiteY0" fmla="*/ 0 h 2536246"/>
              <a:gd name="connsiteX1" fmla="*/ 1690088 w 2611566"/>
              <a:gd name="connsiteY1" fmla="*/ 54589 h 2536246"/>
              <a:gd name="connsiteX2" fmla="*/ 1712101 w 2611566"/>
              <a:gd name="connsiteY2" fmla="*/ 62099 h 2536246"/>
              <a:gd name="connsiteX3" fmla="*/ 1733643 w 2611566"/>
              <a:gd name="connsiteY3" fmla="*/ 111880 h 2536246"/>
              <a:gd name="connsiteX4" fmla="*/ 1905816 w 2611566"/>
              <a:gd name="connsiteY4" fmla="*/ 921948 h 2536246"/>
              <a:gd name="connsiteX5" fmla="*/ 1916915 w 2611566"/>
              <a:gd name="connsiteY5" fmla="*/ 1205238 h 2536246"/>
              <a:gd name="connsiteX6" fmla="*/ 1963773 w 2611566"/>
              <a:gd name="connsiteY6" fmla="*/ 1234796 h 2536246"/>
              <a:gd name="connsiteX7" fmla="*/ 2579226 w 2611566"/>
              <a:gd name="connsiteY7" fmla="*/ 1788937 h 2536246"/>
              <a:gd name="connsiteX8" fmla="*/ 2611566 w 2611566"/>
              <a:gd name="connsiteY8" fmla="*/ 1832483 h 2536246"/>
              <a:gd name="connsiteX9" fmla="*/ 2607063 w 2611566"/>
              <a:gd name="connsiteY9" fmla="*/ 1855302 h 2536246"/>
              <a:gd name="connsiteX10" fmla="*/ 2462186 w 2611566"/>
              <a:gd name="connsiteY10" fmla="*/ 2215414 h 2536246"/>
              <a:gd name="connsiteX11" fmla="*/ 2222759 w 2611566"/>
              <a:gd name="connsiteY11" fmla="*/ 2520937 h 2536246"/>
              <a:gd name="connsiteX12" fmla="*/ 2205249 w 2611566"/>
              <a:gd name="connsiteY12" fmla="*/ 2536245 h 2536246"/>
              <a:gd name="connsiteX13" fmla="*/ 2151366 w 2611566"/>
              <a:gd name="connsiteY13" fmla="*/ 2530011 h 2536246"/>
              <a:gd name="connsiteX14" fmla="*/ 1363740 w 2611566"/>
              <a:gd name="connsiteY14" fmla="*/ 2274083 h 2536246"/>
              <a:gd name="connsiteX15" fmla="*/ 1305784 w 2611566"/>
              <a:gd name="connsiteY15" fmla="*/ 2243583 h 2536246"/>
              <a:gd name="connsiteX16" fmla="*/ 1247826 w 2611566"/>
              <a:gd name="connsiteY16" fmla="*/ 2274084 h 2536246"/>
              <a:gd name="connsiteX17" fmla="*/ 460200 w 2611566"/>
              <a:gd name="connsiteY17" fmla="*/ 2530012 h 2536246"/>
              <a:gd name="connsiteX18" fmla="*/ 406317 w 2611566"/>
              <a:gd name="connsiteY18" fmla="*/ 2536246 h 2536246"/>
              <a:gd name="connsiteX19" fmla="*/ 388807 w 2611566"/>
              <a:gd name="connsiteY19" fmla="*/ 2520938 h 2536246"/>
              <a:gd name="connsiteX20" fmla="*/ 149380 w 2611566"/>
              <a:gd name="connsiteY20" fmla="*/ 2215415 h 2536246"/>
              <a:gd name="connsiteX21" fmla="*/ 4503 w 2611566"/>
              <a:gd name="connsiteY21" fmla="*/ 1855303 h 2536246"/>
              <a:gd name="connsiteX22" fmla="*/ 0 w 2611566"/>
              <a:gd name="connsiteY22" fmla="*/ 1832484 h 2536246"/>
              <a:gd name="connsiteX23" fmla="*/ 32341 w 2611566"/>
              <a:gd name="connsiteY23" fmla="*/ 1788938 h 2536246"/>
              <a:gd name="connsiteX24" fmla="*/ 647794 w 2611566"/>
              <a:gd name="connsiteY24" fmla="*/ 1234797 h 2536246"/>
              <a:gd name="connsiteX25" fmla="*/ 694653 w 2611566"/>
              <a:gd name="connsiteY25" fmla="*/ 1205239 h 2536246"/>
              <a:gd name="connsiteX26" fmla="*/ 705751 w 2611566"/>
              <a:gd name="connsiteY26" fmla="*/ 921948 h 2536246"/>
              <a:gd name="connsiteX27" fmla="*/ 877924 w 2611566"/>
              <a:gd name="connsiteY27" fmla="*/ 111880 h 2536246"/>
              <a:gd name="connsiteX28" fmla="*/ 899467 w 2611566"/>
              <a:gd name="connsiteY28" fmla="*/ 62099 h 2536246"/>
              <a:gd name="connsiteX29" fmla="*/ 921479 w 2611566"/>
              <a:gd name="connsiteY29" fmla="*/ 54589 h 2536246"/>
              <a:gd name="connsiteX30" fmla="*/ 1305783 w 2611566"/>
              <a:gd name="connsiteY30" fmla="*/ 0 h 253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611566" h="2536246">
                <a:moveTo>
                  <a:pt x="1305783" y="0"/>
                </a:moveTo>
                <a:cubicBezTo>
                  <a:pt x="1438757" y="0"/>
                  <a:pt x="1567599" y="18992"/>
                  <a:pt x="1690088" y="54589"/>
                </a:cubicBezTo>
                <a:lnTo>
                  <a:pt x="1712101" y="62099"/>
                </a:lnTo>
                <a:lnTo>
                  <a:pt x="1733643" y="111880"/>
                </a:lnTo>
                <a:cubicBezTo>
                  <a:pt x="1819509" y="327620"/>
                  <a:pt x="1880830" y="607755"/>
                  <a:pt x="1905816" y="921948"/>
                </a:cubicBezTo>
                <a:lnTo>
                  <a:pt x="1916915" y="1205238"/>
                </a:lnTo>
                <a:lnTo>
                  <a:pt x="1963773" y="1234796"/>
                </a:lnTo>
                <a:cubicBezTo>
                  <a:pt x="2223379" y="1413531"/>
                  <a:pt x="2435322" y="1606705"/>
                  <a:pt x="2579226" y="1788937"/>
                </a:cubicBezTo>
                <a:lnTo>
                  <a:pt x="2611566" y="1832483"/>
                </a:lnTo>
                <a:lnTo>
                  <a:pt x="2607063" y="1855302"/>
                </a:lnTo>
                <a:cubicBezTo>
                  <a:pt x="2576647" y="1979179"/>
                  <a:pt x="2528673" y="2100255"/>
                  <a:pt x="2462186" y="2215414"/>
                </a:cubicBezTo>
                <a:cubicBezTo>
                  <a:pt x="2395700" y="2330572"/>
                  <a:pt x="2314831" y="2432658"/>
                  <a:pt x="2222759" y="2520937"/>
                </a:cubicBezTo>
                <a:lnTo>
                  <a:pt x="2205249" y="2536245"/>
                </a:lnTo>
                <a:lnTo>
                  <a:pt x="2151366" y="2530011"/>
                </a:lnTo>
                <a:cubicBezTo>
                  <a:pt x="1921597" y="2496503"/>
                  <a:pt x="1648332" y="2409541"/>
                  <a:pt x="1363740" y="2274083"/>
                </a:cubicBezTo>
                <a:lnTo>
                  <a:pt x="1305784" y="2243583"/>
                </a:lnTo>
                <a:lnTo>
                  <a:pt x="1247826" y="2274084"/>
                </a:lnTo>
                <a:cubicBezTo>
                  <a:pt x="963234" y="2409542"/>
                  <a:pt x="689969" y="2496504"/>
                  <a:pt x="460200" y="2530012"/>
                </a:cubicBezTo>
                <a:lnTo>
                  <a:pt x="406317" y="2536246"/>
                </a:lnTo>
                <a:lnTo>
                  <a:pt x="388807" y="2520938"/>
                </a:lnTo>
                <a:cubicBezTo>
                  <a:pt x="296735" y="2432659"/>
                  <a:pt x="215866" y="2330573"/>
                  <a:pt x="149380" y="2215415"/>
                </a:cubicBezTo>
                <a:cubicBezTo>
                  <a:pt x="82893" y="2100256"/>
                  <a:pt x="34919" y="1979180"/>
                  <a:pt x="4503" y="1855303"/>
                </a:cubicBezTo>
                <a:lnTo>
                  <a:pt x="0" y="1832484"/>
                </a:lnTo>
                <a:lnTo>
                  <a:pt x="32341" y="1788938"/>
                </a:lnTo>
                <a:cubicBezTo>
                  <a:pt x="176244" y="1606706"/>
                  <a:pt x="388187" y="1413532"/>
                  <a:pt x="647794" y="1234797"/>
                </a:cubicBezTo>
                <a:lnTo>
                  <a:pt x="694653" y="1205239"/>
                </a:lnTo>
                <a:lnTo>
                  <a:pt x="705751" y="921948"/>
                </a:lnTo>
                <a:cubicBezTo>
                  <a:pt x="730737" y="607755"/>
                  <a:pt x="792058" y="327620"/>
                  <a:pt x="877924" y="111880"/>
                </a:cubicBezTo>
                <a:lnTo>
                  <a:pt x="899467" y="62099"/>
                </a:lnTo>
                <a:lnTo>
                  <a:pt x="921479" y="54589"/>
                </a:lnTo>
                <a:cubicBezTo>
                  <a:pt x="1043967" y="18992"/>
                  <a:pt x="1172810" y="0"/>
                  <a:pt x="1305783" y="0"/>
                </a:cubicBezTo>
                <a:close/>
              </a:path>
            </a:pathLst>
          </a:custGeo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1AB490E3-9725-6AAF-CCEF-6458F5FB1A0D}"/>
              </a:ext>
            </a:extLst>
          </p:cNvPr>
          <p:cNvSpPr/>
          <p:nvPr/>
        </p:nvSpPr>
        <p:spPr>
          <a:xfrm>
            <a:off x="2377431" y="4912448"/>
            <a:ext cx="1443941" cy="1277632"/>
          </a:xfrm>
          <a:custGeom>
            <a:avLst/>
            <a:gdLst>
              <a:gd name="connsiteX0" fmla="*/ 1065312 w 2130624"/>
              <a:gd name="connsiteY0" fmla="*/ 0 h 1885224"/>
              <a:gd name="connsiteX1" fmla="*/ 1191842 w 2130624"/>
              <a:gd name="connsiteY1" fmla="*/ 4362 h 1885224"/>
              <a:gd name="connsiteX2" fmla="*/ 1269673 w 2130624"/>
              <a:gd name="connsiteY2" fmla="*/ 12471 h 1885224"/>
              <a:gd name="connsiteX3" fmla="*/ 1276569 w 2130624"/>
              <a:gd name="connsiteY3" fmla="*/ 33986 h 1885224"/>
              <a:gd name="connsiteX4" fmla="*/ 1388925 w 2130624"/>
              <a:gd name="connsiteY4" fmla="*/ 790205 h 1885224"/>
              <a:gd name="connsiteX5" fmla="*/ 1393636 w 2130624"/>
              <a:gd name="connsiteY5" fmla="*/ 963529 h 1885224"/>
              <a:gd name="connsiteX6" fmla="*/ 1516713 w 2130624"/>
              <a:gd name="connsiteY6" fmla="*/ 1039119 h 1885224"/>
              <a:gd name="connsiteX7" fmla="*/ 2115440 w 2130624"/>
              <a:gd name="connsiteY7" fmla="*/ 1514532 h 1885224"/>
              <a:gd name="connsiteX8" fmla="*/ 2130624 w 2130624"/>
              <a:gd name="connsiteY8" fmla="*/ 1531261 h 1885224"/>
              <a:gd name="connsiteX9" fmla="*/ 2098731 w 2130624"/>
              <a:gd name="connsiteY9" fmla="*/ 1602719 h 1885224"/>
              <a:gd name="connsiteX10" fmla="*/ 2039244 w 2130624"/>
              <a:gd name="connsiteY10" fmla="*/ 1714478 h 1885224"/>
              <a:gd name="connsiteX11" fmla="*/ 1972201 w 2130624"/>
              <a:gd name="connsiteY11" fmla="*/ 1821876 h 1885224"/>
              <a:gd name="connsiteX12" fmla="*/ 1926264 w 2130624"/>
              <a:gd name="connsiteY12" fmla="*/ 1885224 h 1885224"/>
              <a:gd name="connsiteX13" fmla="*/ 1904183 w 2130624"/>
              <a:gd name="connsiteY13" fmla="*/ 1880439 h 1885224"/>
              <a:gd name="connsiteX14" fmla="*/ 1193100 w 2130624"/>
              <a:gd name="connsiteY14" fmla="*/ 1599632 h 1885224"/>
              <a:gd name="connsiteX15" fmla="*/ 1065311 w 2130624"/>
              <a:gd name="connsiteY15" fmla="*/ 1530413 h 1885224"/>
              <a:gd name="connsiteX16" fmla="*/ 937524 w 2130624"/>
              <a:gd name="connsiteY16" fmla="*/ 1599631 h 1885224"/>
              <a:gd name="connsiteX17" fmla="*/ 226441 w 2130624"/>
              <a:gd name="connsiteY17" fmla="*/ 1880438 h 1885224"/>
              <a:gd name="connsiteX18" fmla="*/ 204360 w 2130624"/>
              <a:gd name="connsiteY18" fmla="*/ 1885223 h 1885224"/>
              <a:gd name="connsiteX19" fmla="*/ 158423 w 2130624"/>
              <a:gd name="connsiteY19" fmla="*/ 1821875 h 1885224"/>
              <a:gd name="connsiteX20" fmla="*/ 91380 w 2130624"/>
              <a:gd name="connsiteY20" fmla="*/ 1714477 h 1885224"/>
              <a:gd name="connsiteX21" fmla="*/ 31893 w 2130624"/>
              <a:gd name="connsiteY21" fmla="*/ 1602718 h 1885224"/>
              <a:gd name="connsiteX22" fmla="*/ 0 w 2130624"/>
              <a:gd name="connsiteY22" fmla="*/ 1531260 h 1885224"/>
              <a:gd name="connsiteX23" fmla="*/ 15184 w 2130624"/>
              <a:gd name="connsiteY23" fmla="*/ 1514531 h 1885224"/>
              <a:gd name="connsiteX24" fmla="*/ 613911 w 2130624"/>
              <a:gd name="connsiteY24" fmla="*/ 1039118 h 1885224"/>
              <a:gd name="connsiteX25" fmla="*/ 736989 w 2130624"/>
              <a:gd name="connsiteY25" fmla="*/ 963527 h 1885224"/>
              <a:gd name="connsiteX26" fmla="*/ 741700 w 2130624"/>
              <a:gd name="connsiteY26" fmla="*/ 790205 h 1885224"/>
              <a:gd name="connsiteX27" fmla="*/ 854055 w 2130624"/>
              <a:gd name="connsiteY27" fmla="*/ 33986 h 1885224"/>
              <a:gd name="connsiteX28" fmla="*/ 860952 w 2130624"/>
              <a:gd name="connsiteY28" fmla="*/ 12471 h 1885224"/>
              <a:gd name="connsiteX29" fmla="*/ 938782 w 2130624"/>
              <a:gd name="connsiteY29" fmla="*/ 4362 h 1885224"/>
              <a:gd name="connsiteX30" fmla="*/ 1065312 w 2130624"/>
              <a:gd name="connsiteY30" fmla="*/ 0 h 188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30624" h="1885224">
                <a:moveTo>
                  <a:pt x="1065312" y="0"/>
                </a:moveTo>
                <a:cubicBezTo>
                  <a:pt x="1108029" y="0"/>
                  <a:pt x="1150240" y="1478"/>
                  <a:pt x="1191842" y="4362"/>
                </a:cubicBezTo>
                <a:lnTo>
                  <a:pt x="1269673" y="12471"/>
                </a:lnTo>
                <a:lnTo>
                  <a:pt x="1276569" y="33986"/>
                </a:lnTo>
                <a:cubicBezTo>
                  <a:pt x="1331929" y="224576"/>
                  <a:pt x="1372233" y="488548"/>
                  <a:pt x="1388925" y="790205"/>
                </a:cubicBezTo>
                <a:lnTo>
                  <a:pt x="1393636" y="963529"/>
                </a:lnTo>
                <a:lnTo>
                  <a:pt x="1516713" y="1039119"/>
                </a:lnTo>
                <a:cubicBezTo>
                  <a:pt x="1769609" y="1204403"/>
                  <a:pt x="1978064" y="1371293"/>
                  <a:pt x="2115440" y="1514532"/>
                </a:cubicBezTo>
                <a:lnTo>
                  <a:pt x="2130624" y="1531261"/>
                </a:lnTo>
                <a:lnTo>
                  <a:pt x="2098731" y="1602719"/>
                </a:lnTo>
                <a:cubicBezTo>
                  <a:pt x="2080428" y="1640190"/>
                  <a:pt x="2060602" y="1677484"/>
                  <a:pt x="2039244" y="1714478"/>
                </a:cubicBezTo>
                <a:cubicBezTo>
                  <a:pt x="2017886" y="1751472"/>
                  <a:pt x="1995500" y="1787289"/>
                  <a:pt x="1972201" y="1821876"/>
                </a:cubicBezTo>
                <a:lnTo>
                  <a:pt x="1926264" y="1885224"/>
                </a:lnTo>
                <a:lnTo>
                  <a:pt x="1904183" y="1880439"/>
                </a:lnTo>
                <a:cubicBezTo>
                  <a:pt x="1711447" y="1833087"/>
                  <a:pt x="1462689" y="1736005"/>
                  <a:pt x="1193100" y="1599632"/>
                </a:cubicBezTo>
                <a:lnTo>
                  <a:pt x="1065311" y="1530413"/>
                </a:lnTo>
                <a:lnTo>
                  <a:pt x="937524" y="1599631"/>
                </a:lnTo>
                <a:cubicBezTo>
                  <a:pt x="667935" y="1736004"/>
                  <a:pt x="419177" y="1833086"/>
                  <a:pt x="226441" y="1880438"/>
                </a:cubicBezTo>
                <a:lnTo>
                  <a:pt x="204360" y="1885223"/>
                </a:lnTo>
                <a:lnTo>
                  <a:pt x="158423" y="1821875"/>
                </a:lnTo>
                <a:cubicBezTo>
                  <a:pt x="135124" y="1787288"/>
                  <a:pt x="112738" y="1751471"/>
                  <a:pt x="91380" y="1714477"/>
                </a:cubicBezTo>
                <a:cubicBezTo>
                  <a:pt x="70022" y="1677483"/>
                  <a:pt x="50196" y="1640189"/>
                  <a:pt x="31893" y="1602718"/>
                </a:cubicBezTo>
                <a:lnTo>
                  <a:pt x="0" y="1531260"/>
                </a:lnTo>
                <a:lnTo>
                  <a:pt x="15184" y="1514531"/>
                </a:lnTo>
                <a:cubicBezTo>
                  <a:pt x="152560" y="1371292"/>
                  <a:pt x="361015" y="1204402"/>
                  <a:pt x="613911" y="1039118"/>
                </a:cubicBezTo>
                <a:lnTo>
                  <a:pt x="736989" y="963527"/>
                </a:lnTo>
                <a:lnTo>
                  <a:pt x="741700" y="790205"/>
                </a:lnTo>
                <a:cubicBezTo>
                  <a:pt x="758392" y="488548"/>
                  <a:pt x="798696" y="224576"/>
                  <a:pt x="854055" y="33986"/>
                </a:cubicBezTo>
                <a:lnTo>
                  <a:pt x="860952" y="12471"/>
                </a:lnTo>
                <a:lnTo>
                  <a:pt x="938782" y="4362"/>
                </a:lnTo>
                <a:cubicBezTo>
                  <a:pt x="980384" y="1478"/>
                  <a:pt x="1022596" y="0"/>
                  <a:pt x="1065312" y="0"/>
                </a:cubicBezTo>
                <a:close/>
              </a:path>
            </a:pathLst>
          </a:custGeo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17269728-8B05-1449-E8B7-1716B96171D0}"/>
              </a:ext>
            </a:extLst>
          </p:cNvPr>
          <p:cNvSpPr/>
          <p:nvPr/>
        </p:nvSpPr>
        <p:spPr>
          <a:xfrm>
            <a:off x="8000714" y="4977441"/>
            <a:ext cx="1371368" cy="1169288"/>
          </a:xfrm>
          <a:custGeom>
            <a:avLst/>
            <a:gdLst>
              <a:gd name="connsiteX0" fmla="*/ 714223 w 1817353"/>
              <a:gd name="connsiteY0" fmla="*/ 0 h 1549556"/>
              <a:gd name="connsiteX1" fmla="*/ 1103130 w 1817353"/>
              <a:gd name="connsiteY1" fmla="*/ 0 h 1549556"/>
              <a:gd name="connsiteX2" fmla="*/ 1271183 w 1817353"/>
              <a:gd name="connsiteY2" fmla="*/ 691588 h 1549556"/>
              <a:gd name="connsiteX3" fmla="*/ 1817353 w 1817353"/>
              <a:gd name="connsiteY3" fmla="*/ 1212753 h 1549556"/>
              <a:gd name="connsiteX4" fmla="*/ 1622899 w 1817353"/>
              <a:gd name="connsiteY4" fmla="*/ 1549556 h 1549556"/>
              <a:gd name="connsiteX5" fmla="*/ 908677 w 1817353"/>
              <a:gd name="connsiteY5" fmla="*/ 1340133 h 1549556"/>
              <a:gd name="connsiteX6" fmla="*/ 194454 w 1817353"/>
              <a:gd name="connsiteY6" fmla="*/ 1549556 h 1549556"/>
              <a:gd name="connsiteX7" fmla="*/ 0 w 1817353"/>
              <a:gd name="connsiteY7" fmla="*/ 1212753 h 1549556"/>
              <a:gd name="connsiteX8" fmla="*/ 546170 w 1817353"/>
              <a:gd name="connsiteY8" fmla="*/ 691588 h 154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7353" h="1549556">
                <a:moveTo>
                  <a:pt x="714223" y="0"/>
                </a:moveTo>
                <a:lnTo>
                  <a:pt x="1103130" y="0"/>
                </a:lnTo>
                <a:lnTo>
                  <a:pt x="1271183" y="691588"/>
                </a:lnTo>
                <a:lnTo>
                  <a:pt x="1817353" y="1212753"/>
                </a:lnTo>
                <a:lnTo>
                  <a:pt x="1622899" y="1549556"/>
                </a:lnTo>
                <a:lnTo>
                  <a:pt x="908677" y="1340133"/>
                </a:lnTo>
                <a:lnTo>
                  <a:pt x="194454" y="1549556"/>
                </a:lnTo>
                <a:lnTo>
                  <a:pt x="0" y="1212753"/>
                </a:lnTo>
                <a:lnTo>
                  <a:pt x="546170" y="691588"/>
                </a:lnTo>
                <a:close/>
              </a:path>
            </a:pathLst>
          </a:custGeom>
          <a:pattFill prst="lgConfetti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5E7CB1E6-9B53-2BC7-DD33-DF3D6042AE3C}"/>
              </a:ext>
            </a:extLst>
          </p:cNvPr>
          <p:cNvSpPr/>
          <p:nvPr/>
        </p:nvSpPr>
        <p:spPr bwMode="auto">
          <a:xfrm>
            <a:off x="533918" y="981216"/>
            <a:ext cx="1372520" cy="1163630"/>
          </a:xfrm>
          <a:custGeom>
            <a:avLst/>
            <a:gdLst>
              <a:gd name="connsiteX0" fmla="*/ 1479578 w 3293192"/>
              <a:gd name="connsiteY0" fmla="*/ 0 h 2791988"/>
              <a:gd name="connsiteX1" fmla="*/ 1813615 w 3293192"/>
              <a:gd name="connsiteY1" fmla="*/ 0 h 2791988"/>
              <a:gd name="connsiteX2" fmla="*/ 2089827 w 3293192"/>
              <a:gd name="connsiteY2" fmla="*/ 1469695 h 2791988"/>
              <a:gd name="connsiteX3" fmla="*/ 3293192 w 3293192"/>
              <a:gd name="connsiteY3" fmla="*/ 2502704 h 2791988"/>
              <a:gd name="connsiteX4" fmla="*/ 3126173 w 3293192"/>
              <a:gd name="connsiteY4" fmla="*/ 2791988 h 2791988"/>
              <a:gd name="connsiteX5" fmla="*/ 1646595 w 3293192"/>
              <a:gd name="connsiteY5" fmla="*/ 2272220 h 2791988"/>
              <a:gd name="connsiteX6" fmla="*/ 167019 w 3293192"/>
              <a:gd name="connsiteY6" fmla="*/ 2791987 h 2791988"/>
              <a:gd name="connsiteX7" fmla="*/ 0 w 3293192"/>
              <a:gd name="connsiteY7" fmla="*/ 2502703 h 2791988"/>
              <a:gd name="connsiteX8" fmla="*/ 1203367 w 3293192"/>
              <a:gd name="connsiteY8" fmla="*/ 1469693 h 2791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93192" h="2791988">
                <a:moveTo>
                  <a:pt x="1479578" y="0"/>
                </a:moveTo>
                <a:lnTo>
                  <a:pt x="1813615" y="0"/>
                </a:lnTo>
                <a:lnTo>
                  <a:pt x="2089827" y="1469695"/>
                </a:lnTo>
                <a:lnTo>
                  <a:pt x="3293192" y="2502704"/>
                </a:lnTo>
                <a:lnTo>
                  <a:pt x="3126173" y="2791988"/>
                </a:lnTo>
                <a:lnTo>
                  <a:pt x="1646595" y="2272220"/>
                </a:lnTo>
                <a:lnTo>
                  <a:pt x="167019" y="2791987"/>
                </a:lnTo>
                <a:lnTo>
                  <a:pt x="0" y="2502703"/>
                </a:lnTo>
                <a:lnTo>
                  <a:pt x="1203367" y="146969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146C48E1-56D9-A312-C9E5-75C9EB7E70C5}"/>
              </a:ext>
            </a:extLst>
          </p:cNvPr>
          <p:cNvSpPr/>
          <p:nvPr/>
        </p:nvSpPr>
        <p:spPr bwMode="auto">
          <a:xfrm>
            <a:off x="4251630" y="981216"/>
            <a:ext cx="1453356" cy="1277632"/>
          </a:xfrm>
          <a:custGeom>
            <a:avLst/>
            <a:gdLst>
              <a:gd name="connsiteX0" fmla="*/ 1325993 w 2666277"/>
              <a:gd name="connsiteY0" fmla="*/ 0 h 2343898"/>
              <a:gd name="connsiteX1" fmla="*/ 1592877 w 2666277"/>
              <a:gd name="connsiteY1" fmla="*/ 67012 h 2343898"/>
              <a:gd name="connsiteX2" fmla="*/ 1598338 w 2666277"/>
              <a:gd name="connsiteY2" fmla="*/ 83702 h 2343898"/>
              <a:gd name="connsiteX3" fmla="*/ 1600259 w 2666277"/>
              <a:gd name="connsiteY3" fmla="*/ 83702 h 2343898"/>
              <a:gd name="connsiteX4" fmla="*/ 1807248 w 2666277"/>
              <a:gd name="connsiteY4" fmla="*/ 1136681 h 2343898"/>
              <a:gd name="connsiteX5" fmla="*/ 2642917 w 2666277"/>
              <a:gd name="connsiteY5" fmla="*/ 1866223 h 2343898"/>
              <a:gd name="connsiteX6" fmla="*/ 2648068 w 2666277"/>
              <a:gd name="connsiteY6" fmla="*/ 1867306 h 2343898"/>
              <a:gd name="connsiteX7" fmla="*/ 2584541 w 2666277"/>
              <a:gd name="connsiteY7" fmla="*/ 2145190 h 2343898"/>
              <a:gd name="connsiteX8" fmla="*/ 2393065 w 2666277"/>
              <a:gd name="connsiteY8" fmla="*/ 2342812 h 2343898"/>
              <a:gd name="connsiteX9" fmla="*/ 2381141 w 2666277"/>
              <a:gd name="connsiteY9" fmla="*/ 2340303 h 2343898"/>
              <a:gd name="connsiteX10" fmla="*/ 2379065 w 2666277"/>
              <a:gd name="connsiteY10" fmla="*/ 2343898 h 2343898"/>
              <a:gd name="connsiteX11" fmla="*/ 1328469 w 2666277"/>
              <a:gd name="connsiteY11" fmla="*/ 1984630 h 2343898"/>
              <a:gd name="connsiteX12" fmla="*/ 277878 w 2666277"/>
              <a:gd name="connsiteY12" fmla="*/ 2343896 h 2343898"/>
              <a:gd name="connsiteX13" fmla="*/ 276814 w 2666277"/>
              <a:gd name="connsiteY13" fmla="*/ 2342053 h 2343898"/>
              <a:gd name="connsiteX14" fmla="*/ 273212 w 2666277"/>
              <a:gd name="connsiteY14" fmla="*/ 2342811 h 2343898"/>
              <a:gd name="connsiteX15" fmla="*/ 81736 w 2666277"/>
              <a:gd name="connsiteY15" fmla="*/ 2145189 h 2343898"/>
              <a:gd name="connsiteX16" fmla="*/ 6328 w 2666277"/>
              <a:gd name="connsiteY16" fmla="*/ 1880555 h 2343898"/>
              <a:gd name="connsiteX17" fmla="*/ 8786 w 2666277"/>
              <a:gd name="connsiteY17" fmla="*/ 1877814 h 2343898"/>
              <a:gd name="connsiteX18" fmla="*/ 6092 w 2666277"/>
              <a:gd name="connsiteY18" fmla="*/ 1873148 h 2343898"/>
              <a:gd name="connsiteX19" fmla="*/ 849699 w 2666277"/>
              <a:gd name="connsiteY19" fmla="*/ 1136676 h 2343898"/>
              <a:gd name="connsiteX20" fmla="*/ 1055491 w 2666277"/>
              <a:gd name="connsiteY20" fmla="*/ 89781 h 2343898"/>
              <a:gd name="connsiteX21" fmla="*/ 1053575 w 2666277"/>
              <a:gd name="connsiteY21" fmla="*/ 83926 h 2343898"/>
              <a:gd name="connsiteX22" fmla="*/ 1325993 w 2666277"/>
              <a:gd name="connsiteY22" fmla="*/ 0 h 234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66277" h="2343898">
                <a:moveTo>
                  <a:pt x="1325993" y="0"/>
                </a:moveTo>
                <a:cubicBezTo>
                  <a:pt x="1457639" y="0"/>
                  <a:pt x="1567475" y="28768"/>
                  <a:pt x="1592877" y="67012"/>
                </a:cubicBezTo>
                <a:lnTo>
                  <a:pt x="1598338" y="83702"/>
                </a:lnTo>
                <a:lnTo>
                  <a:pt x="1600259" y="83702"/>
                </a:lnTo>
                <a:lnTo>
                  <a:pt x="1807248" y="1136681"/>
                </a:lnTo>
                <a:lnTo>
                  <a:pt x="2642917" y="1866223"/>
                </a:lnTo>
                <a:lnTo>
                  <a:pt x="2648068" y="1867306"/>
                </a:lnTo>
                <a:cubicBezTo>
                  <a:pt x="2688209" y="1890482"/>
                  <a:pt x="2659767" y="2014895"/>
                  <a:pt x="2584541" y="2145190"/>
                </a:cubicBezTo>
                <a:cubicBezTo>
                  <a:pt x="2518718" y="2259198"/>
                  <a:pt x="2438886" y="2339935"/>
                  <a:pt x="2393065" y="2342812"/>
                </a:cubicBezTo>
                <a:lnTo>
                  <a:pt x="2381141" y="2340303"/>
                </a:lnTo>
                <a:lnTo>
                  <a:pt x="2379065" y="2343898"/>
                </a:lnTo>
                <a:lnTo>
                  <a:pt x="1328469" y="1984630"/>
                </a:lnTo>
                <a:lnTo>
                  <a:pt x="277878" y="2343896"/>
                </a:lnTo>
                <a:lnTo>
                  <a:pt x="276814" y="2342053"/>
                </a:lnTo>
                <a:lnTo>
                  <a:pt x="273212" y="2342811"/>
                </a:lnTo>
                <a:cubicBezTo>
                  <a:pt x="227391" y="2339934"/>
                  <a:pt x="147559" y="2259197"/>
                  <a:pt x="81736" y="2145189"/>
                </a:cubicBezTo>
                <a:cubicBezTo>
                  <a:pt x="15913" y="2031181"/>
                  <a:pt x="-14091" y="1921676"/>
                  <a:pt x="6328" y="1880555"/>
                </a:cubicBezTo>
                <a:lnTo>
                  <a:pt x="8786" y="1877814"/>
                </a:lnTo>
                <a:lnTo>
                  <a:pt x="6092" y="1873148"/>
                </a:lnTo>
                <a:lnTo>
                  <a:pt x="849699" y="1136676"/>
                </a:lnTo>
                <a:lnTo>
                  <a:pt x="1055491" y="89781"/>
                </a:lnTo>
                <a:lnTo>
                  <a:pt x="1053575" y="83926"/>
                </a:lnTo>
                <a:cubicBezTo>
                  <a:pt x="1053575" y="37575"/>
                  <a:pt x="1175541" y="0"/>
                  <a:pt x="132599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4496EAA4-7138-2B2C-F0C5-68BC840EAD19}"/>
              </a:ext>
            </a:extLst>
          </p:cNvPr>
          <p:cNvSpPr/>
          <p:nvPr/>
        </p:nvSpPr>
        <p:spPr>
          <a:xfrm>
            <a:off x="6145156" y="925913"/>
            <a:ext cx="1372520" cy="1332935"/>
          </a:xfrm>
          <a:custGeom>
            <a:avLst/>
            <a:gdLst>
              <a:gd name="connsiteX0" fmla="*/ 1305783 w 2611566"/>
              <a:gd name="connsiteY0" fmla="*/ 0 h 2536246"/>
              <a:gd name="connsiteX1" fmla="*/ 1690088 w 2611566"/>
              <a:gd name="connsiteY1" fmla="*/ 54589 h 2536246"/>
              <a:gd name="connsiteX2" fmla="*/ 1712101 w 2611566"/>
              <a:gd name="connsiteY2" fmla="*/ 62099 h 2536246"/>
              <a:gd name="connsiteX3" fmla="*/ 1733643 w 2611566"/>
              <a:gd name="connsiteY3" fmla="*/ 111880 h 2536246"/>
              <a:gd name="connsiteX4" fmla="*/ 1905816 w 2611566"/>
              <a:gd name="connsiteY4" fmla="*/ 921948 h 2536246"/>
              <a:gd name="connsiteX5" fmla="*/ 1916915 w 2611566"/>
              <a:gd name="connsiteY5" fmla="*/ 1205238 h 2536246"/>
              <a:gd name="connsiteX6" fmla="*/ 1963773 w 2611566"/>
              <a:gd name="connsiteY6" fmla="*/ 1234796 h 2536246"/>
              <a:gd name="connsiteX7" fmla="*/ 2579226 w 2611566"/>
              <a:gd name="connsiteY7" fmla="*/ 1788937 h 2536246"/>
              <a:gd name="connsiteX8" fmla="*/ 2611566 w 2611566"/>
              <a:gd name="connsiteY8" fmla="*/ 1832483 h 2536246"/>
              <a:gd name="connsiteX9" fmla="*/ 2607063 w 2611566"/>
              <a:gd name="connsiteY9" fmla="*/ 1855302 h 2536246"/>
              <a:gd name="connsiteX10" fmla="*/ 2462186 w 2611566"/>
              <a:gd name="connsiteY10" fmla="*/ 2215414 h 2536246"/>
              <a:gd name="connsiteX11" fmla="*/ 2222759 w 2611566"/>
              <a:gd name="connsiteY11" fmla="*/ 2520937 h 2536246"/>
              <a:gd name="connsiteX12" fmla="*/ 2205249 w 2611566"/>
              <a:gd name="connsiteY12" fmla="*/ 2536245 h 2536246"/>
              <a:gd name="connsiteX13" fmla="*/ 2151366 w 2611566"/>
              <a:gd name="connsiteY13" fmla="*/ 2530011 h 2536246"/>
              <a:gd name="connsiteX14" fmla="*/ 1363740 w 2611566"/>
              <a:gd name="connsiteY14" fmla="*/ 2274083 h 2536246"/>
              <a:gd name="connsiteX15" fmla="*/ 1305784 w 2611566"/>
              <a:gd name="connsiteY15" fmla="*/ 2243583 h 2536246"/>
              <a:gd name="connsiteX16" fmla="*/ 1247826 w 2611566"/>
              <a:gd name="connsiteY16" fmla="*/ 2274084 h 2536246"/>
              <a:gd name="connsiteX17" fmla="*/ 460200 w 2611566"/>
              <a:gd name="connsiteY17" fmla="*/ 2530012 h 2536246"/>
              <a:gd name="connsiteX18" fmla="*/ 406317 w 2611566"/>
              <a:gd name="connsiteY18" fmla="*/ 2536246 h 2536246"/>
              <a:gd name="connsiteX19" fmla="*/ 388807 w 2611566"/>
              <a:gd name="connsiteY19" fmla="*/ 2520938 h 2536246"/>
              <a:gd name="connsiteX20" fmla="*/ 149380 w 2611566"/>
              <a:gd name="connsiteY20" fmla="*/ 2215415 h 2536246"/>
              <a:gd name="connsiteX21" fmla="*/ 4503 w 2611566"/>
              <a:gd name="connsiteY21" fmla="*/ 1855303 h 2536246"/>
              <a:gd name="connsiteX22" fmla="*/ 0 w 2611566"/>
              <a:gd name="connsiteY22" fmla="*/ 1832484 h 2536246"/>
              <a:gd name="connsiteX23" fmla="*/ 32341 w 2611566"/>
              <a:gd name="connsiteY23" fmla="*/ 1788938 h 2536246"/>
              <a:gd name="connsiteX24" fmla="*/ 647794 w 2611566"/>
              <a:gd name="connsiteY24" fmla="*/ 1234797 h 2536246"/>
              <a:gd name="connsiteX25" fmla="*/ 694653 w 2611566"/>
              <a:gd name="connsiteY25" fmla="*/ 1205239 h 2536246"/>
              <a:gd name="connsiteX26" fmla="*/ 705751 w 2611566"/>
              <a:gd name="connsiteY26" fmla="*/ 921948 h 2536246"/>
              <a:gd name="connsiteX27" fmla="*/ 877924 w 2611566"/>
              <a:gd name="connsiteY27" fmla="*/ 111880 h 2536246"/>
              <a:gd name="connsiteX28" fmla="*/ 899467 w 2611566"/>
              <a:gd name="connsiteY28" fmla="*/ 62099 h 2536246"/>
              <a:gd name="connsiteX29" fmla="*/ 921479 w 2611566"/>
              <a:gd name="connsiteY29" fmla="*/ 54589 h 2536246"/>
              <a:gd name="connsiteX30" fmla="*/ 1305783 w 2611566"/>
              <a:gd name="connsiteY30" fmla="*/ 0 h 253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611566" h="2536246">
                <a:moveTo>
                  <a:pt x="1305783" y="0"/>
                </a:moveTo>
                <a:cubicBezTo>
                  <a:pt x="1438757" y="0"/>
                  <a:pt x="1567599" y="18992"/>
                  <a:pt x="1690088" y="54589"/>
                </a:cubicBezTo>
                <a:lnTo>
                  <a:pt x="1712101" y="62099"/>
                </a:lnTo>
                <a:lnTo>
                  <a:pt x="1733643" y="111880"/>
                </a:lnTo>
                <a:cubicBezTo>
                  <a:pt x="1819509" y="327620"/>
                  <a:pt x="1880830" y="607755"/>
                  <a:pt x="1905816" y="921948"/>
                </a:cubicBezTo>
                <a:lnTo>
                  <a:pt x="1916915" y="1205238"/>
                </a:lnTo>
                <a:lnTo>
                  <a:pt x="1963773" y="1234796"/>
                </a:lnTo>
                <a:cubicBezTo>
                  <a:pt x="2223379" y="1413531"/>
                  <a:pt x="2435322" y="1606705"/>
                  <a:pt x="2579226" y="1788937"/>
                </a:cubicBezTo>
                <a:lnTo>
                  <a:pt x="2611566" y="1832483"/>
                </a:lnTo>
                <a:lnTo>
                  <a:pt x="2607063" y="1855302"/>
                </a:lnTo>
                <a:cubicBezTo>
                  <a:pt x="2576647" y="1979179"/>
                  <a:pt x="2528673" y="2100255"/>
                  <a:pt x="2462186" y="2215414"/>
                </a:cubicBezTo>
                <a:cubicBezTo>
                  <a:pt x="2395700" y="2330572"/>
                  <a:pt x="2314831" y="2432658"/>
                  <a:pt x="2222759" y="2520937"/>
                </a:cubicBezTo>
                <a:lnTo>
                  <a:pt x="2205249" y="2536245"/>
                </a:lnTo>
                <a:lnTo>
                  <a:pt x="2151366" y="2530011"/>
                </a:lnTo>
                <a:cubicBezTo>
                  <a:pt x="1921597" y="2496503"/>
                  <a:pt x="1648332" y="2409541"/>
                  <a:pt x="1363740" y="2274083"/>
                </a:cubicBezTo>
                <a:lnTo>
                  <a:pt x="1305784" y="2243583"/>
                </a:lnTo>
                <a:lnTo>
                  <a:pt x="1247826" y="2274084"/>
                </a:lnTo>
                <a:cubicBezTo>
                  <a:pt x="963234" y="2409542"/>
                  <a:pt x="689969" y="2496504"/>
                  <a:pt x="460200" y="2530012"/>
                </a:cubicBezTo>
                <a:lnTo>
                  <a:pt x="406317" y="2536246"/>
                </a:lnTo>
                <a:lnTo>
                  <a:pt x="388807" y="2520938"/>
                </a:lnTo>
                <a:cubicBezTo>
                  <a:pt x="296735" y="2432659"/>
                  <a:pt x="215866" y="2330573"/>
                  <a:pt x="149380" y="2215415"/>
                </a:cubicBezTo>
                <a:cubicBezTo>
                  <a:pt x="82893" y="2100256"/>
                  <a:pt x="34919" y="1979180"/>
                  <a:pt x="4503" y="1855303"/>
                </a:cubicBezTo>
                <a:lnTo>
                  <a:pt x="0" y="1832484"/>
                </a:lnTo>
                <a:lnTo>
                  <a:pt x="32341" y="1788938"/>
                </a:lnTo>
                <a:cubicBezTo>
                  <a:pt x="176244" y="1606706"/>
                  <a:pt x="388187" y="1413532"/>
                  <a:pt x="647794" y="1234797"/>
                </a:cubicBezTo>
                <a:lnTo>
                  <a:pt x="694653" y="1205239"/>
                </a:lnTo>
                <a:lnTo>
                  <a:pt x="705751" y="921948"/>
                </a:lnTo>
                <a:cubicBezTo>
                  <a:pt x="730737" y="607755"/>
                  <a:pt x="792058" y="327620"/>
                  <a:pt x="877924" y="111880"/>
                </a:cubicBezTo>
                <a:lnTo>
                  <a:pt x="899467" y="62099"/>
                </a:lnTo>
                <a:lnTo>
                  <a:pt x="921479" y="54589"/>
                </a:lnTo>
                <a:cubicBezTo>
                  <a:pt x="1043967" y="18992"/>
                  <a:pt x="1172810" y="0"/>
                  <a:pt x="130578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58D6147D-7B0C-B21F-3F0F-A1919CF18D25}"/>
              </a:ext>
            </a:extLst>
          </p:cNvPr>
          <p:cNvSpPr/>
          <p:nvPr/>
        </p:nvSpPr>
        <p:spPr>
          <a:xfrm>
            <a:off x="2377431" y="970395"/>
            <a:ext cx="1443941" cy="1277632"/>
          </a:xfrm>
          <a:custGeom>
            <a:avLst/>
            <a:gdLst>
              <a:gd name="connsiteX0" fmla="*/ 1065312 w 2130624"/>
              <a:gd name="connsiteY0" fmla="*/ 0 h 1885224"/>
              <a:gd name="connsiteX1" fmla="*/ 1191842 w 2130624"/>
              <a:gd name="connsiteY1" fmla="*/ 4362 h 1885224"/>
              <a:gd name="connsiteX2" fmla="*/ 1269673 w 2130624"/>
              <a:gd name="connsiteY2" fmla="*/ 12471 h 1885224"/>
              <a:gd name="connsiteX3" fmla="*/ 1276569 w 2130624"/>
              <a:gd name="connsiteY3" fmla="*/ 33986 h 1885224"/>
              <a:gd name="connsiteX4" fmla="*/ 1388925 w 2130624"/>
              <a:gd name="connsiteY4" fmla="*/ 790205 h 1885224"/>
              <a:gd name="connsiteX5" fmla="*/ 1393636 w 2130624"/>
              <a:gd name="connsiteY5" fmla="*/ 963529 h 1885224"/>
              <a:gd name="connsiteX6" fmla="*/ 1516713 w 2130624"/>
              <a:gd name="connsiteY6" fmla="*/ 1039119 h 1885224"/>
              <a:gd name="connsiteX7" fmla="*/ 2115440 w 2130624"/>
              <a:gd name="connsiteY7" fmla="*/ 1514532 h 1885224"/>
              <a:gd name="connsiteX8" fmla="*/ 2130624 w 2130624"/>
              <a:gd name="connsiteY8" fmla="*/ 1531261 h 1885224"/>
              <a:gd name="connsiteX9" fmla="*/ 2098731 w 2130624"/>
              <a:gd name="connsiteY9" fmla="*/ 1602719 h 1885224"/>
              <a:gd name="connsiteX10" fmla="*/ 2039244 w 2130624"/>
              <a:gd name="connsiteY10" fmla="*/ 1714478 h 1885224"/>
              <a:gd name="connsiteX11" fmla="*/ 1972201 w 2130624"/>
              <a:gd name="connsiteY11" fmla="*/ 1821876 h 1885224"/>
              <a:gd name="connsiteX12" fmla="*/ 1926264 w 2130624"/>
              <a:gd name="connsiteY12" fmla="*/ 1885224 h 1885224"/>
              <a:gd name="connsiteX13" fmla="*/ 1904183 w 2130624"/>
              <a:gd name="connsiteY13" fmla="*/ 1880439 h 1885224"/>
              <a:gd name="connsiteX14" fmla="*/ 1193100 w 2130624"/>
              <a:gd name="connsiteY14" fmla="*/ 1599632 h 1885224"/>
              <a:gd name="connsiteX15" fmla="*/ 1065311 w 2130624"/>
              <a:gd name="connsiteY15" fmla="*/ 1530413 h 1885224"/>
              <a:gd name="connsiteX16" fmla="*/ 937524 w 2130624"/>
              <a:gd name="connsiteY16" fmla="*/ 1599631 h 1885224"/>
              <a:gd name="connsiteX17" fmla="*/ 226441 w 2130624"/>
              <a:gd name="connsiteY17" fmla="*/ 1880438 h 1885224"/>
              <a:gd name="connsiteX18" fmla="*/ 204360 w 2130624"/>
              <a:gd name="connsiteY18" fmla="*/ 1885223 h 1885224"/>
              <a:gd name="connsiteX19" fmla="*/ 158423 w 2130624"/>
              <a:gd name="connsiteY19" fmla="*/ 1821875 h 1885224"/>
              <a:gd name="connsiteX20" fmla="*/ 91380 w 2130624"/>
              <a:gd name="connsiteY20" fmla="*/ 1714477 h 1885224"/>
              <a:gd name="connsiteX21" fmla="*/ 31893 w 2130624"/>
              <a:gd name="connsiteY21" fmla="*/ 1602718 h 1885224"/>
              <a:gd name="connsiteX22" fmla="*/ 0 w 2130624"/>
              <a:gd name="connsiteY22" fmla="*/ 1531260 h 1885224"/>
              <a:gd name="connsiteX23" fmla="*/ 15184 w 2130624"/>
              <a:gd name="connsiteY23" fmla="*/ 1514531 h 1885224"/>
              <a:gd name="connsiteX24" fmla="*/ 613911 w 2130624"/>
              <a:gd name="connsiteY24" fmla="*/ 1039118 h 1885224"/>
              <a:gd name="connsiteX25" fmla="*/ 736989 w 2130624"/>
              <a:gd name="connsiteY25" fmla="*/ 963527 h 1885224"/>
              <a:gd name="connsiteX26" fmla="*/ 741700 w 2130624"/>
              <a:gd name="connsiteY26" fmla="*/ 790205 h 1885224"/>
              <a:gd name="connsiteX27" fmla="*/ 854055 w 2130624"/>
              <a:gd name="connsiteY27" fmla="*/ 33986 h 1885224"/>
              <a:gd name="connsiteX28" fmla="*/ 860952 w 2130624"/>
              <a:gd name="connsiteY28" fmla="*/ 12471 h 1885224"/>
              <a:gd name="connsiteX29" fmla="*/ 938782 w 2130624"/>
              <a:gd name="connsiteY29" fmla="*/ 4362 h 1885224"/>
              <a:gd name="connsiteX30" fmla="*/ 1065312 w 2130624"/>
              <a:gd name="connsiteY30" fmla="*/ 0 h 188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130624" h="1885224">
                <a:moveTo>
                  <a:pt x="1065312" y="0"/>
                </a:moveTo>
                <a:cubicBezTo>
                  <a:pt x="1108029" y="0"/>
                  <a:pt x="1150240" y="1478"/>
                  <a:pt x="1191842" y="4362"/>
                </a:cubicBezTo>
                <a:lnTo>
                  <a:pt x="1269673" y="12471"/>
                </a:lnTo>
                <a:lnTo>
                  <a:pt x="1276569" y="33986"/>
                </a:lnTo>
                <a:cubicBezTo>
                  <a:pt x="1331929" y="224576"/>
                  <a:pt x="1372233" y="488548"/>
                  <a:pt x="1388925" y="790205"/>
                </a:cubicBezTo>
                <a:lnTo>
                  <a:pt x="1393636" y="963529"/>
                </a:lnTo>
                <a:lnTo>
                  <a:pt x="1516713" y="1039119"/>
                </a:lnTo>
                <a:cubicBezTo>
                  <a:pt x="1769609" y="1204403"/>
                  <a:pt x="1978064" y="1371293"/>
                  <a:pt x="2115440" y="1514532"/>
                </a:cubicBezTo>
                <a:lnTo>
                  <a:pt x="2130624" y="1531261"/>
                </a:lnTo>
                <a:lnTo>
                  <a:pt x="2098731" y="1602719"/>
                </a:lnTo>
                <a:cubicBezTo>
                  <a:pt x="2080428" y="1640190"/>
                  <a:pt x="2060602" y="1677484"/>
                  <a:pt x="2039244" y="1714478"/>
                </a:cubicBezTo>
                <a:cubicBezTo>
                  <a:pt x="2017886" y="1751472"/>
                  <a:pt x="1995500" y="1787289"/>
                  <a:pt x="1972201" y="1821876"/>
                </a:cubicBezTo>
                <a:lnTo>
                  <a:pt x="1926264" y="1885224"/>
                </a:lnTo>
                <a:lnTo>
                  <a:pt x="1904183" y="1880439"/>
                </a:lnTo>
                <a:cubicBezTo>
                  <a:pt x="1711447" y="1833087"/>
                  <a:pt x="1462689" y="1736005"/>
                  <a:pt x="1193100" y="1599632"/>
                </a:cubicBezTo>
                <a:lnTo>
                  <a:pt x="1065311" y="1530413"/>
                </a:lnTo>
                <a:lnTo>
                  <a:pt x="937524" y="1599631"/>
                </a:lnTo>
                <a:cubicBezTo>
                  <a:pt x="667935" y="1736004"/>
                  <a:pt x="419177" y="1833086"/>
                  <a:pt x="226441" y="1880438"/>
                </a:cubicBezTo>
                <a:lnTo>
                  <a:pt x="204360" y="1885223"/>
                </a:lnTo>
                <a:lnTo>
                  <a:pt x="158423" y="1821875"/>
                </a:lnTo>
                <a:cubicBezTo>
                  <a:pt x="135124" y="1787288"/>
                  <a:pt x="112738" y="1751471"/>
                  <a:pt x="91380" y="1714477"/>
                </a:cubicBezTo>
                <a:cubicBezTo>
                  <a:pt x="70022" y="1677483"/>
                  <a:pt x="50196" y="1640189"/>
                  <a:pt x="31893" y="1602718"/>
                </a:cubicBezTo>
                <a:lnTo>
                  <a:pt x="0" y="1531260"/>
                </a:lnTo>
                <a:lnTo>
                  <a:pt x="15184" y="1514531"/>
                </a:lnTo>
                <a:cubicBezTo>
                  <a:pt x="152560" y="1371292"/>
                  <a:pt x="361015" y="1204402"/>
                  <a:pt x="613911" y="1039118"/>
                </a:cubicBezTo>
                <a:lnTo>
                  <a:pt x="736989" y="963527"/>
                </a:lnTo>
                <a:lnTo>
                  <a:pt x="741700" y="790205"/>
                </a:lnTo>
                <a:cubicBezTo>
                  <a:pt x="758392" y="488548"/>
                  <a:pt x="798696" y="224576"/>
                  <a:pt x="854055" y="33986"/>
                </a:cubicBezTo>
                <a:lnTo>
                  <a:pt x="860952" y="12471"/>
                </a:lnTo>
                <a:lnTo>
                  <a:pt x="938782" y="4362"/>
                </a:lnTo>
                <a:cubicBezTo>
                  <a:pt x="980384" y="1478"/>
                  <a:pt x="1022596" y="0"/>
                  <a:pt x="1065312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42E5A7EA-CF21-22A9-7FEB-5EF328D70FB0}"/>
              </a:ext>
            </a:extLst>
          </p:cNvPr>
          <p:cNvSpPr/>
          <p:nvPr/>
        </p:nvSpPr>
        <p:spPr>
          <a:xfrm>
            <a:off x="8000714" y="1035388"/>
            <a:ext cx="1371368" cy="1169288"/>
          </a:xfrm>
          <a:custGeom>
            <a:avLst/>
            <a:gdLst>
              <a:gd name="connsiteX0" fmla="*/ 714223 w 1817353"/>
              <a:gd name="connsiteY0" fmla="*/ 0 h 1549556"/>
              <a:gd name="connsiteX1" fmla="*/ 1103130 w 1817353"/>
              <a:gd name="connsiteY1" fmla="*/ 0 h 1549556"/>
              <a:gd name="connsiteX2" fmla="*/ 1271183 w 1817353"/>
              <a:gd name="connsiteY2" fmla="*/ 691588 h 1549556"/>
              <a:gd name="connsiteX3" fmla="*/ 1817353 w 1817353"/>
              <a:gd name="connsiteY3" fmla="*/ 1212753 h 1549556"/>
              <a:gd name="connsiteX4" fmla="*/ 1622899 w 1817353"/>
              <a:gd name="connsiteY4" fmla="*/ 1549556 h 1549556"/>
              <a:gd name="connsiteX5" fmla="*/ 908677 w 1817353"/>
              <a:gd name="connsiteY5" fmla="*/ 1340133 h 1549556"/>
              <a:gd name="connsiteX6" fmla="*/ 194454 w 1817353"/>
              <a:gd name="connsiteY6" fmla="*/ 1549556 h 1549556"/>
              <a:gd name="connsiteX7" fmla="*/ 0 w 1817353"/>
              <a:gd name="connsiteY7" fmla="*/ 1212753 h 1549556"/>
              <a:gd name="connsiteX8" fmla="*/ 546170 w 1817353"/>
              <a:gd name="connsiteY8" fmla="*/ 691588 h 154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7353" h="1549556">
                <a:moveTo>
                  <a:pt x="714223" y="0"/>
                </a:moveTo>
                <a:lnTo>
                  <a:pt x="1103130" y="0"/>
                </a:lnTo>
                <a:lnTo>
                  <a:pt x="1271183" y="691588"/>
                </a:lnTo>
                <a:lnTo>
                  <a:pt x="1817353" y="1212753"/>
                </a:lnTo>
                <a:lnTo>
                  <a:pt x="1622899" y="1549556"/>
                </a:lnTo>
                <a:lnTo>
                  <a:pt x="908677" y="1340133"/>
                </a:lnTo>
                <a:lnTo>
                  <a:pt x="194454" y="1549556"/>
                </a:lnTo>
                <a:lnTo>
                  <a:pt x="0" y="1212753"/>
                </a:lnTo>
                <a:lnTo>
                  <a:pt x="546170" y="69158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3424BF3-8A61-619B-1B90-B44253EC960D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消波ブロック型図形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C48DFF2-F742-C24F-A2F9-4CB4A744480F}"/>
              </a:ext>
            </a:extLst>
          </p:cNvPr>
          <p:cNvGrpSpPr/>
          <p:nvPr/>
        </p:nvGrpSpPr>
        <p:grpSpPr>
          <a:xfrm>
            <a:off x="466198" y="838840"/>
            <a:ext cx="2404989" cy="1011126"/>
            <a:chOff x="-1440522" y="1133719"/>
            <a:chExt cx="2404989" cy="1011126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C2B447D-E6D9-8D13-A532-F0BEDF3737D1}"/>
                </a:ext>
              </a:extLst>
            </p:cNvPr>
            <p:cNvSpPr/>
            <p:nvPr/>
          </p:nvSpPr>
          <p:spPr bwMode="auto">
            <a:xfrm>
              <a:off x="-1440522" y="1133719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ED60EC8-4E02-7ED0-1BE9-24C9F4C7CFB8}"/>
                </a:ext>
              </a:extLst>
            </p:cNvPr>
            <p:cNvSpPr/>
            <p:nvPr/>
          </p:nvSpPr>
          <p:spPr bwMode="auto">
            <a:xfrm>
              <a:off x="-611847" y="1133719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E1B9282-F53D-42D0-1897-E1F43A3A1264}"/>
                </a:ext>
              </a:extLst>
            </p:cNvPr>
            <p:cNvSpPr/>
            <p:nvPr/>
          </p:nvSpPr>
          <p:spPr bwMode="auto">
            <a:xfrm>
              <a:off x="254928" y="1133719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698E867-AC05-19AE-EC81-4E8C70EBB267}"/>
                </a:ext>
              </a:extLst>
            </p:cNvPr>
            <p:cNvSpPr/>
            <p:nvPr/>
          </p:nvSpPr>
          <p:spPr bwMode="auto">
            <a:xfrm>
              <a:off x="-1040472" y="1390894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62B8F9D-A9D5-E306-3618-EE0C39CEB108}"/>
                </a:ext>
              </a:extLst>
            </p:cNvPr>
            <p:cNvSpPr/>
            <p:nvPr/>
          </p:nvSpPr>
          <p:spPr bwMode="auto">
            <a:xfrm>
              <a:off x="-173697" y="1390894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F7F81483-5A79-6DCD-17EE-6F930D367FC5}"/>
                </a:ext>
              </a:extLst>
            </p:cNvPr>
            <p:cNvSpPr/>
            <p:nvPr/>
          </p:nvSpPr>
          <p:spPr bwMode="auto">
            <a:xfrm>
              <a:off x="-1440522" y="1543294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475F526-E5B3-A763-7BE6-E6181F42046C}"/>
                </a:ext>
              </a:extLst>
            </p:cNvPr>
            <p:cNvSpPr/>
            <p:nvPr/>
          </p:nvSpPr>
          <p:spPr bwMode="auto">
            <a:xfrm>
              <a:off x="-611847" y="1543294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C531777-08DC-D7D2-402A-9E46AB597AD9}"/>
                </a:ext>
              </a:extLst>
            </p:cNvPr>
            <p:cNvSpPr/>
            <p:nvPr/>
          </p:nvSpPr>
          <p:spPr bwMode="auto">
            <a:xfrm>
              <a:off x="254928" y="1543294"/>
              <a:ext cx="709539" cy="601551"/>
            </a:xfrm>
            <a:custGeom>
              <a:avLst/>
              <a:gdLst>
                <a:gd name="connsiteX0" fmla="*/ 1479578 w 3293192"/>
                <a:gd name="connsiteY0" fmla="*/ 0 h 2791988"/>
                <a:gd name="connsiteX1" fmla="*/ 1813615 w 3293192"/>
                <a:gd name="connsiteY1" fmla="*/ 0 h 2791988"/>
                <a:gd name="connsiteX2" fmla="*/ 2089827 w 3293192"/>
                <a:gd name="connsiteY2" fmla="*/ 1469695 h 2791988"/>
                <a:gd name="connsiteX3" fmla="*/ 3293192 w 3293192"/>
                <a:gd name="connsiteY3" fmla="*/ 2502704 h 2791988"/>
                <a:gd name="connsiteX4" fmla="*/ 3126173 w 3293192"/>
                <a:gd name="connsiteY4" fmla="*/ 2791988 h 2791988"/>
                <a:gd name="connsiteX5" fmla="*/ 1646595 w 3293192"/>
                <a:gd name="connsiteY5" fmla="*/ 2272220 h 2791988"/>
                <a:gd name="connsiteX6" fmla="*/ 167019 w 3293192"/>
                <a:gd name="connsiteY6" fmla="*/ 2791987 h 2791988"/>
                <a:gd name="connsiteX7" fmla="*/ 0 w 3293192"/>
                <a:gd name="connsiteY7" fmla="*/ 2502703 h 2791988"/>
                <a:gd name="connsiteX8" fmla="*/ 1203367 w 3293192"/>
                <a:gd name="connsiteY8" fmla="*/ 1469693 h 279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3192" h="2791988">
                  <a:moveTo>
                    <a:pt x="1479578" y="0"/>
                  </a:moveTo>
                  <a:lnTo>
                    <a:pt x="1813615" y="0"/>
                  </a:lnTo>
                  <a:lnTo>
                    <a:pt x="2089827" y="1469695"/>
                  </a:lnTo>
                  <a:lnTo>
                    <a:pt x="3293192" y="2502704"/>
                  </a:lnTo>
                  <a:lnTo>
                    <a:pt x="3126173" y="2791988"/>
                  </a:lnTo>
                  <a:lnTo>
                    <a:pt x="1646595" y="2272220"/>
                  </a:lnTo>
                  <a:lnTo>
                    <a:pt x="167019" y="2791987"/>
                  </a:lnTo>
                  <a:lnTo>
                    <a:pt x="0" y="2502703"/>
                  </a:lnTo>
                  <a:lnTo>
                    <a:pt x="1203367" y="14696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8A8320C6-6389-82BB-088F-150E6FEA16CA}"/>
              </a:ext>
            </a:extLst>
          </p:cNvPr>
          <p:cNvGrpSpPr/>
          <p:nvPr/>
        </p:nvGrpSpPr>
        <p:grpSpPr>
          <a:xfrm>
            <a:off x="3408303" y="832377"/>
            <a:ext cx="2446778" cy="1070061"/>
            <a:chOff x="4251630" y="1188787"/>
            <a:chExt cx="2446778" cy="1070061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D90857E-F5BA-323F-CB37-0BF110683360}"/>
                </a:ext>
              </a:extLst>
            </p:cNvPr>
            <p:cNvSpPr/>
            <p:nvPr/>
          </p:nvSpPr>
          <p:spPr bwMode="auto">
            <a:xfrm>
              <a:off x="4251630" y="1188787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87CF946-4C9D-6C16-24DB-554CF1C420D4}"/>
                </a:ext>
              </a:extLst>
            </p:cNvPr>
            <p:cNvSpPr/>
            <p:nvPr/>
          </p:nvSpPr>
          <p:spPr bwMode="auto">
            <a:xfrm>
              <a:off x="5080305" y="1188787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C5B5491-A050-8683-AED3-E1E0B4512309}"/>
                </a:ext>
              </a:extLst>
            </p:cNvPr>
            <p:cNvSpPr/>
            <p:nvPr/>
          </p:nvSpPr>
          <p:spPr bwMode="auto">
            <a:xfrm>
              <a:off x="5947080" y="1188787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CC98024-7996-1E2E-FE22-CF57CB6FE1B2}"/>
                </a:ext>
              </a:extLst>
            </p:cNvPr>
            <p:cNvSpPr/>
            <p:nvPr/>
          </p:nvSpPr>
          <p:spPr bwMode="auto">
            <a:xfrm>
              <a:off x="4651680" y="1445962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7411260-1111-9486-3DCC-8E96060B5C5D}"/>
                </a:ext>
              </a:extLst>
            </p:cNvPr>
            <p:cNvSpPr/>
            <p:nvPr/>
          </p:nvSpPr>
          <p:spPr bwMode="auto">
            <a:xfrm>
              <a:off x="5518455" y="1445962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10F267C-1616-2112-5FCF-BD10D7741F73}"/>
                </a:ext>
              </a:extLst>
            </p:cNvPr>
            <p:cNvSpPr/>
            <p:nvPr/>
          </p:nvSpPr>
          <p:spPr bwMode="auto">
            <a:xfrm>
              <a:off x="4251630" y="1598362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B99A993-65F0-FDAA-A6AB-CF13A8E979CB}"/>
                </a:ext>
              </a:extLst>
            </p:cNvPr>
            <p:cNvSpPr/>
            <p:nvPr/>
          </p:nvSpPr>
          <p:spPr bwMode="auto">
            <a:xfrm>
              <a:off x="5080305" y="1598362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F2E9526-3530-701B-4F12-D4DC01E6D012}"/>
                </a:ext>
              </a:extLst>
            </p:cNvPr>
            <p:cNvSpPr/>
            <p:nvPr/>
          </p:nvSpPr>
          <p:spPr bwMode="auto">
            <a:xfrm>
              <a:off x="5947080" y="1598362"/>
              <a:ext cx="751328" cy="66048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0422060-4177-CDBC-EDB6-60E4E5F3BE8D}"/>
              </a:ext>
            </a:extLst>
          </p:cNvPr>
          <p:cNvGrpSpPr/>
          <p:nvPr/>
        </p:nvGrpSpPr>
        <p:grpSpPr>
          <a:xfrm>
            <a:off x="5307805" y="2107141"/>
            <a:ext cx="2404989" cy="1098650"/>
            <a:chOff x="6867295" y="1160198"/>
            <a:chExt cx="2404989" cy="1098650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615EFE3-92E8-903E-1F8F-CA3413DA4EF7}"/>
                </a:ext>
              </a:extLst>
            </p:cNvPr>
            <p:cNvSpPr/>
            <p:nvPr/>
          </p:nvSpPr>
          <p:spPr>
            <a:xfrm>
              <a:off x="6867295" y="1160198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B80B403-23BB-3928-F754-C0117AE32203}"/>
                </a:ext>
              </a:extLst>
            </p:cNvPr>
            <p:cNvSpPr/>
            <p:nvPr/>
          </p:nvSpPr>
          <p:spPr>
            <a:xfrm>
              <a:off x="7695970" y="1160198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79167DA-7E6D-BA66-2D1B-60BDAD42C36E}"/>
                </a:ext>
              </a:extLst>
            </p:cNvPr>
            <p:cNvSpPr/>
            <p:nvPr/>
          </p:nvSpPr>
          <p:spPr>
            <a:xfrm>
              <a:off x="8562745" y="1160198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319DFC4-1363-A2A6-9C35-B596741C6C04}"/>
                </a:ext>
              </a:extLst>
            </p:cNvPr>
            <p:cNvSpPr/>
            <p:nvPr/>
          </p:nvSpPr>
          <p:spPr>
            <a:xfrm>
              <a:off x="7267345" y="1417373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E50A497-292A-93F2-57DD-11EFFDAF2CF8}"/>
                </a:ext>
              </a:extLst>
            </p:cNvPr>
            <p:cNvSpPr/>
            <p:nvPr/>
          </p:nvSpPr>
          <p:spPr>
            <a:xfrm>
              <a:off x="8134120" y="1417373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62F6F33-B48A-5895-DDFD-8742314756F0}"/>
                </a:ext>
              </a:extLst>
            </p:cNvPr>
            <p:cNvSpPr/>
            <p:nvPr/>
          </p:nvSpPr>
          <p:spPr>
            <a:xfrm>
              <a:off x="6867295" y="1569773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9F2B290-3D99-1C46-8B50-E0EDE71E4E69}"/>
                </a:ext>
              </a:extLst>
            </p:cNvPr>
            <p:cNvSpPr/>
            <p:nvPr/>
          </p:nvSpPr>
          <p:spPr>
            <a:xfrm>
              <a:off x="7695970" y="1569773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8C9F689-FB33-DF4E-90DB-D61A3EC0CF63}"/>
                </a:ext>
              </a:extLst>
            </p:cNvPr>
            <p:cNvSpPr/>
            <p:nvPr/>
          </p:nvSpPr>
          <p:spPr>
            <a:xfrm>
              <a:off x="8562745" y="1569773"/>
              <a:ext cx="709539" cy="689075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04629F8-096D-C558-E0C4-65A37003404A}"/>
              </a:ext>
            </a:extLst>
          </p:cNvPr>
          <p:cNvGrpSpPr/>
          <p:nvPr/>
        </p:nvGrpSpPr>
        <p:grpSpPr>
          <a:xfrm>
            <a:off x="1788354" y="2069048"/>
            <a:ext cx="2441911" cy="1070061"/>
            <a:chOff x="1534127" y="1177966"/>
            <a:chExt cx="2441911" cy="1070061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1D26513-ACEF-89DE-0EFB-399ECBEEC176}"/>
                </a:ext>
              </a:extLst>
            </p:cNvPr>
            <p:cNvSpPr/>
            <p:nvPr/>
          </p:nvSpPr>
          <p:spPr>
            <a:xfrm>
              <a:off x="1534127" y="1177966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B2F043F8-7BD9-55C5-920E-36114971A521}"/>
                </a:ext>
              </a:extLst>
            </p:cNvPr>
            <p:cNvSpPr/>
            <p:nvPr/>
          </p:nvSpPr>
          <p:spPr>
            <a:xfrm>
              <a:off x="2362802" y="1177966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1A3E058-6EEB-5D40-B389-74A3A91D8BEA}"/>
                </a:ext>
              </a:extLst>
            </p:cNvPr>
            <p:cNvSpPr/>
            <p:nvPr/>
          </p:nvSpPr>
          <p:spPr>
            <a:xfrm>
              <a:off x="3229577" y="1177966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F0A2612-59F5-C383-69D4-84D4CC514DA2}"/>
                </a:ext>
              </a:extLst>
            </p:cNvPr>
            <p:cNvSpPr/>
            <p:nvPr/>
          </p:nvSpPr>
          <p:spPr>
            <a:xfrm>
              <a:off x="1934177" y="1435141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39C85F3-C82B-319D-40B2-0FB0C064CC08}"/>
                </a:ext>
              </a:extLst>
            </p:cNvPr>
            <p:cNvSpPr/>
            <p:nvPr/>
          </p:nvSpPr>
          <p:spPr>
            <a:xfrm>
              <a:off x="2800952" y="1435141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50A969F-81C0-59E0-0371-0D7CF86073DD}"/>
                </a:ext>
              </a:extLst>
            </p:cNvPr>
            <p:cNvSpPr/>
            <p:nvPr/>
          </p:nvSpPr>
          <p:spPr>
            <a:xfrm>
              <a:off x="1534127" y="1587541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812EDB1-CC41-D4F1-6C96-0D09C97135A1}"/>
                </a:ext>
              </a:extLst>
            </p:cNvPr>
            <p:cNvSpPr/>
            <p:nvPr/>
          </p:nvSpPr>
          <p:spPr>
            <a:xfrm>
              <a:off x="2362802" y="1587541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F977AD3-5876-1A8A-7A39-11D304D4AFE1}"/>
                </a:ext>
              </a:extLst>
            </p:cNvPr>
            <p:cNvSpPr/>
            <p:nvPr/>
          </p:nvSpPr>
          <p:spPr>
            <a:xfrm>
              <a:off x="3229577" y="1587541"/>
              <a:ext cx="746461" cy="660486"/>
            </a:xfrm>
            <a:custGeom>
              <a:avLst/>
              <a:gdLst>
                <a:gd name="connsiteX0" fmla="*/ 1065312 w 2130624"/>
                <a:gd name="connsiteY0" fmla="*/ 0 h 1885224"/>
                <a:gd name="connsiteX1" fmla="*/ 1191842 w 2130624"/>
                <a:gd name="connsiteY1" fmla="*/ 4362 h 1885224"/>
                <a:gd name="connsiteX2" fmla="*/ 1269673 w 2130624"/>
                <a:gd name="connsiteY2" fmla="*/ 12471 h 1885224"/>
                <a:gd name="connsiteX3" fmla="*/ 1276569 w 2130624"/>
                <a:gd name="connsiteY3" fmla="*/ 33986 h 1885224"/>
                <a:gd name="connsiteX4" fmla="*/ 1388925 w 2130624"/>
                <a:gd name="connsiteY4" fmla="*/ 790205 h 1885224"/>
                <a:gd name="connsiteX5" fmla="*/ 1393636 w 2130624"/>
                <a:gd name="connsiteY5" fmla="*/ 963529 h 1885224"/>
                <a:gd name="connsiteX6" fmla="*/ 1516713 w 2130624"/>
                <a:gd name="connsiteY6" fmla="*/ 1039119 h 1885224"/>
                <a:gd name="connsiteX7" fmla="*/ 2115440 w 2130624"/>
                <a:gd name="connsiteY7" fmla="*/ 1514532 h 1885224"/>
                <a:gd name="connsiteX8" fmla="*/ 2130624 w 2130624"/>
                <a:gd name="connsiteY8" fmla="*/ 1531261 h 1885224"/>
                <a:gd name="connsiteX9" fmla="*/ 2098731 w 2130624"/>
                <a:gd name="connsiteY9" fmla="*/ 1602719 h 1885224"/>
                <a:gd name="connsiteX10" fmla="*/ 2039244 w 2130624"/>
                <a:gd name="connsiteY10" fmla="*/ 1714478 h 1885224"/>
                <a:gd name="connsiteX11" fmla="*/ 1972201 w 2130624"/>
                <a:gd name="connsiteY11" fmla="*/ 1821876 h 1885224"/>
                <a:gd name="connsiteX12" fmla="*/ 1926264 w 2130624"/>
                <a:gd name="connsiteY12" fmla="*/ 1885224 h 1885224"/>
                <a:gd name="connsiteX13" fmla="*/ 1904183 w 2130624"/>
                <a:gd name="connsiteY13" fmla="*/ 1880439 h 1885224"/>
                <a:gd name="connsiteX14" fmla="*/ 1193100 w 2130624"/>
                <a:gd name="connsiteY14" fmla="*/ 1599632 h 1885224"/>
                <a:gd name="connsiteX15" fmla="*/ 1065311 w 2130624"/>
                <a:gd name="connsiteY15" fmla="*/ 1530413 h 1885224"/>
                <a:gd name="connsiteX16" fmla="*/ 937524 w 2130624"/>
                <a:gd name="connsiteY16" fmla="*/ 1599631 h 1885224"/>
                <a:gd name="connsiteX17" fmla="*/ 226441 w 2130624"/>
                <a:gd name="connsiteY17" fmla="*/ 1880438 h 1885224"/>
                <a:gd name="connsiteX18" fmla="*/ 204360 w 2130624"/>
                <a:gd name="connsiteY18" fmla="*/ 1885223 h 1885224"/>
                <a:gd name="connsiteX19" fmla="*/ 158423 w 2130624"/>
                <a:gd name="connsiteY19" fmla="*/ 1821875 h 1885224"/>
                <a:gd name="connsiteX20" fmla="*/ 91380 w 2130624"/>
                <a:gd name="connsiteY20" fmla="*/ 1714477 h 1885224"/>
                <a:gd name="connsiteX21" fmla="*/ 31893 w 2130624"/>
                <a:gd name="connsiteY21" fmla="*/ 1602718 h 1885224"/>
                <a:gd name="connsiteX22" fmla="*/ 0 w 2130624"/>
                <a:gd name="connsiteY22" fmla="*/ 1531260 h 1885224"/>
                <a:gd name="connsiteX23" fmla="*/ 15184 w 2130624"/>
                <a:gd name="connsiteY23" fmla="*/ 1514531 h 1885224"/>
                <a:gd name="connsiteX24" fmla="*/ 613911 w 2130624"/>
                <a:gd name="connsiteY24" fmla="*/ 1039118 h 1885224"/>
                <a:gd name="connsiteX25" fmla="*/ 736989 w 2130624"/>
                <a:gd name="connsiteY25" fmla="*/ 963527 h 1885224"/>
                <a:gd name="connsiteX26" fmla="*/ 741700 w 2130624"/>
                <a:gd name="connsiteY26" fmla="*/ 790205 h 1885224"/>
                <a:gd name="connsiteX27" fmla="*/ 854055 w 2130624"/>
                <a:gd name="connsiteY27" fmla="*/ 33986 h 1885224"/>
                <a:gd name="connsiteX28" fmla="*/ 860952 w 2130624"/>
                <a:gd name="connsiteY28" fmla="*/ 12471 h 1885224"/>
                <a:gd name="connsiteX29" fmla="*/ 938782 w 2130624"/>
                <a:gd name="connsiteY29" fmla="*/ 4362 h 1885224"/>
                <a:gd name="connsiteX30" fmla="*/ 1065312 w 2130624"/>
                <a:gd name="connsiteY30" fmla="*/ 0 h 1885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30624" h="1885224">
                  <a:moveTo>
                    <a:pt x="1065312" y="0"/>
                  </a:moveTo>
                  <a:cubicBezTo>
                    <a:pt x="1108029" y="0"/>
                    <a:pt x="1150240" y="1478"/>
                    <a:pt x="1191842" y="4362"/>
                  </a:cubicBezTo>
                  <a:lnTo>
                    <a:pt x="1269673" y="12471"/>
                  </a:lnTo>
                  <a:lnTo>
                    <a:pt x="1276569" y="33986"/>
                  </a:lnTo>
                  <a:cubicBezTo>
                    <a:pt x="1331929" y="224576"/>
                    <a:pt x="1372233" y="488548"/>
                    <a:pt x="1388925" y="790205"/>
                  </a:cubicBezTo>
                  <a:lnTo>
                    <a:pt x="1393636" y="963529"/>
                  </a:lnTo>
                  <a:lnTo>
                    <a:pt x="1516713" y="1039119"/>
                  </a:lnTo>
                  <a:cubicBezTo>
                    <a:pt x="1769609" y="1204403"/>
                    <a:pt x="1978064" y="1371293"/>
                    <a:pt x="2115440" y="1514532"/>
                  </a:cubicBezTo>
                  <a:lnTo>
                    <a:pt x="2130624" y="1531261"/>
                  </a:lnTo>
                  <a:lnTo>
                    <a:pt x="2098731" y="1602719"/>
                  </a:lnTo>
                  <a:cubicBezTo>
                    <a:pt x="2080428" y="1640190"/>
                    <a:pt x="2060602" y="1677484"/>
                    <a:pt x="2039244" y="1714478"/>
                  </a:cubicBezTo>
                  <a:cubicBezTo>
                    <a:pt x="2017886" y="1751472"/>
                    <a:pt x="1995500" y="1787289"/>
                    <a:pt x="1972201" y="1821876"/>
                  </a:cubicBezTo>
                  <a:lnTo>
                    <a:pt x="1926264" y="1885224"/>
                  </a:lnTo>
                  <a:lnTo>
                    <a:pt x="1904183" y="1880439"/>
                  </a:lnTo>
                  <a:cubicBezTo>
                    <a:pt x="1711447" y="1833087"/>
                    <a:pt x="1462689" y="1736005"/>
                    <a:pt x="1193100" y="1599632"/>
                  </a:cubicBezTo>
                  <a:lnTo>
                    <a:pt x="1065311" y="1530413"/>
                  </a:lnTo>
                  <a:lnTo>
                    <a:pt x="937524" y="1599631"/>
                  </a:lnTo>
                  <a:cubicBezTo>
                    <a:pt x="667935" y="1736004"/>
                    <a:pt x="419177" y="1833086"/>
                    <a:pt x="226441" y="1880438"/>
                  </a:cubicBezTo>
                  <a:lnTo>
                    <a:pt x="204360" y="1885223"/>
                  </a:lnTo>
                  <a:lnTo>
                    <a:pt x="158423" y="1821875"/>
                  </a:lnTo>
                  <a:cubicBezTo>
                    <a:pt x="135124" y="1787288"/>
                    <a:pt x="112738" y="1751471"/>
                    <a:pt x="91380" y="1714477"/>
                  </a:cubicBezTo>
                  <a:cubicBezTo>
                    <a:pt x="70022" y="1677483"/>
                    <a:pt x="50196" y="1640189"/>
                    <a:pt x="31893" y="1602718"/>
                  </a:cubicBezTo>
                  <a:lnTo>
                    <a:pt x="0" y="1531260"/>
                  </a:lnTo>
                  <a:lnTo>
                    <a:pt x="15184" y="1514531"/>
                  </a:lnTo>
                  <a:cubicBezTo>
                    <a:pt x="152560" y="1371292"/>
                    <a:pt x="361015" y="1204402"/>
                    <a:pt x="613911" y="1039118"/>
                  </a:cubicBezTo>
                  <a:lnTo>
                    <a:pt x="736989" y="963527"/>
                  </a:lnTo>
                  <a:lnTo>
                    <a:pt x="741700" y="790205"/>
                  </a:lnTo>
                  <a:cubicBezTo>
                    <a:pt x="758392" y="488548"/>
                    <a:pt x="798696" y="224576"/>
                    <a:pt x="854055" y="33986"/>
                  </a:cubicBezTo>
                  <a:lnTo>
                    <a:pt x="860952" y="12471"/>
                  </a:lnTo>
                  <a:lnTo>
                    <a:pt x="938782" y="4362"/>
                  </a:lnTo>
                  <a:cubicBezTo>
                    <a:pt x="980384" y="1478"/>
                    <a:pt x="1022596" y="0"/>
                    <a:pt x="106531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B0B9463-B038-DED1-6534-8CE58DB44786}"/>
              </a:ext>
            </a:extLst>
          </p:cNvPr>
          <p:cNvGrpSpPr/>
          <p:nvPr/>
        </p:nvGrpSpPr>
        <p:grpSpPr>
          <a:xfrm>
            <a:off x="6970780" y="902668"/>
            <a:ext cx="2404393" cy="1014051"/>
            <a:chOff x="9441171" y="1190625"/>
            <a:chExt cx="2404393" cy="1014051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08D4A50-32DA-5784-8BBD-CEEBA0455027}"/>
                </a:ext>
              </a:extLst>
            </p:cNvPr>
            <p:cNvSpPr/>
            <p:nvPr/>
          </p:nvSpPr>
          <p:spPr>
            <a:xfrm>
              <a:off x="9441171" y="1190625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A8E7C08-DB57-8CC4-5F1B-3AB0007C14CC}"/>
                </a:ext>
              </a:extLst>
            </p:cNvPr>
            <p:cNvSpPr/>
            <p:nvPr/>
          </p:nvSpPr>
          <p:spPr>
            <a:xfrm>
              <a:off x="10269846" y="1190625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16591F8-5579-8725-6A0E-2F3F1DED7D65}"/>
                </a:ext>
              </a:extLst>
            </p:cNvPr>
            <p:cNvSpPr/>
            <p:nvPr/>
          </p:nvSpPr>
          <p:spPr>
            <a:xfrm>
              <a:off x="11136621" y="1190625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D78D6A9-2D29-8142-EA32-684BED3192E9}"/>
                </a:ext>
              </a:extLst>
            </p:cNvPr>
            <p:cNvSpPr/>
            <p:nvPr/>
          </p:nvSpPr>
          <p:spPr>
            <a:xfrm>
              <a:off x="9841221" y="1447800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C05210D-D600-1619-26C7-72AF819CDCA4}"/>
                </a:ext>
              </a:extLst>
            </p:cNvPr>
            <p:cNvSpPr/>
            <p:nvPr/>
          </p:nvSpPr>
          <p:spPr>
            <a:xfrm>
              <a:off x="10707996" y="1447800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3A1FD58-8B45-1AA1-0CBA-9018BB9C1332}"/>
                </a:ext>
              </a:extLst>
            </p:cNvPr>
            <p:cNvSpPr/>
            <p:nvPr/>
          </p:nvSpPr>
          <p:spPr>
            <a:xfrm>
              <a:off x="9441171" y="1600200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1C04AE6-084F-57C4-80E4-830231383A7F}"/>
                </a:ext>
              </a:extLst>
            </p:cNvPr>
            <p:cNvSpPr/>
            <p:nvPr/>
          </p:nvSpPr>
          <p:spPr>
            <a:xfrm>
              <a:off x="10269846" y="1600200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A07C6AF-2980-CF1D-3A45-4A51CE2DB3CB}"/>
                </a:ext>
              </a:extLst>
            </p:cNvPr>
            <p:cNvSpPr/>
            <p:nvPr/>
          </p:nvSpPr>
          <p:spPr>
            <a:xfrm>
              <a:off x="11136621" y="1600200"/>
              <a:ext cx="708943" cy="604476"/>
            </a:xfrm>
            <a:custGeom>
              <a:avLst/>
              <a:gdLst>
                <a:gd name="connsiteX0" fmla="*/ 714223 w 1817353"/>
                <a:gd name="connsiteY0" fmla="*/ 0 h 1549556"/>
                <a:gd name="connsiteX1" fmla="*/ 1103130 w 1817353"/>
                <a:gd name="connsiteY1" fmla="*/ 0 h 1549556"/>
                <a:gd name="connsiteX2" fmla="*/ 1271183 w 1817353"/>
                <a:gd name="connsiteY2" fmla="*/ 691588 h 1549556"/>
                <a:gd name="connsiteX3" fmla="*/ 1817353 w 1817353"/>
                <a:gd name="connsiteY3" fmla="*/ 1212753 h 1549556"/>
                <a:gd name="connsiteX4" fmla="*/ 1622899 w 1817353"/>
                <a:gd name="connsiteY4" fmla="*/ 1549556 h 1549556"/>
                <a:gd name="connsiteX5" fmla="*/ 908677 w 1817353"/>
                <a:gd name="connsiteY5" fmla="*/ 1340133 h 1549556"/>
                <a:gd name="connsiteX6" fmla="*/ 194454 w 1817353"/>
                <a:gd name="connsiteY6" fmla="*/ 1549556 h 1549556"/>
                <a:gd name="connsiteX7" fmla="*/ 0 w 1817353"/>
                <a:gd name="connsiteY7" fmla="*/ 1212753 h 1549556"/>
                <a:gd name="connsiteX8" fmla="*/ 546170 w 1817353"/>
                <a:gd name="connsiteY8" fmla="*/ 691588 h 154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7353" h="1549556">
                  <a:moveTo>
                    <a:pt x="714223" y="0"/>
                  </a:moveTo>
                  <a:lnTo>
                    <a:pt x="1103130" y="0"/>
                  </a:lnTo>
                  <a:lnTo>
                    <a:pt x="1271183" y="691588"/>
                  </a:lnTo>
                  <a:lnTo>
                    <a:pt x="1817353" y="1212753"/>
                  </a:lnTo>
                  <a:lnTo>
                    <a:pt x="1622899" y="1549556"/>
                  </a:lnTo>
                  <a:lnTo>
                    <a:pt x="908677" y="1340133"/>
                  </a:lnTo>
                  <a:lnTo>
                    <a:pt x="194454" y="1549556"/>
                  </a:lnTo>
                  <a:lnTo>
                    <a:pt x="0" y="1212753"/>
                  </a:lnTo>
                  <a:lnTo>
                    <a:pt x="546170" y="69158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4CC595AD-C212-B93D-53DC-405102AFBC49}"/>
              </a:ext>
            </a:extLst>
          </p:cNvPr>
          <p:cNvGrpSpPr/>
          <p:nvPr/>
        </p:nvGrpSpPr>
        <p:grpSpPr>
          <a:xfrm>
            <a:off x="589891" y="3718892"/>
            <a:ext cx="9079319" cy="337476"/>
            <a:chOff x="589891" y="3718892"/>
            <a:chExt cx="9079319" cy="337476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9E0A099-AB70-79A0-6BB1-8D93DAEC81BB}"/>
                </a:ext>
              </a:extLst>
            </p:cNvPr>
            <p:cNvSpPr/>
            <p:nvPr/>
          </p:nvSpPr>
          <p:spPr bwMode="auto">
            <a:xfrm>
              <a:off x="589891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2629150-B29F-AC3F-1012-2B2741683BA8}"/>
                </a:ext>
              </a:extLst>
            </p:cNvPr>
            <p:cNvSpPr/>
            <p:nvPr/>
          </p:nvSpPr>
          <p:spPr bwMode="auto">
            <a:xfrm>
              <a:off x="1047545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E55C6EE-6981-5090-C795-FF6F9E20D38F}"/>
                </a:ext>
              </a:extLst>
            </p:cNvPr>
            <p:cNvSpPr/>
            <p:nvPr/>
          </p:nvSpPr>
          <p:spPr bwMode="auto">
            <a:xfrm>
              <a:off x="1505199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F63911E-2262-B4C0-FB93-D379DDF67D72}"/>
                </a:ext>
              </a:extLst>
            </p:cNvPr>
            <p:cNvSpPr/>
            <p:nvPr/>
          </p:nvSpPr>
          <p:spPr bwMode="auto">
            <a:xfrm>
              <a:off x="1962853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F6E92C1-F39A-963C-ABFE-CDCB76799AB8}"/>
                </a:ext>
              </a:extLst>
            </p:cNvPr>
            <p:cNvSpPr/>
            <p:nvPr/>
          </p:nvSpPr>
          <p:spPr bwMode="auto">
            <a:xfrm>
              <a:off x="2420507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438EC71-ACB0-DBE0-010D-6EFA527387EA}"/>
                </a:ext>
              </a:extLst>
            </p:cNvPr>
            <p:cNvSpPr/>
            <p:nvPr/>
          </p:nvSpPr>
          <p:spPr bwMode="auto">
            <a:xfrm>
              <a:off x="2878161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736BCC3-A2A6-D479-F434-5A774CFB3999}"/>
                </a:ext>
              </a:extLst>
            </p:cNvPr>
            <p:cNvSpPr/>
            <p:nvPr/>
          </p:nvSpPr>
          <p:spPr bwMode="auto">
            <a:xfrm>
              <a:off x="3335815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35B8B653-0814-86D4-4266-C4B09AB91FF1}"/>
                </a:ext>
              </a:extLst>
            </p:cNvPr>
            <p:cNvSpPr/>
            <p:nvPr/>
          </p:nvSpPr>
          <p:spPr bwMode="auto">
            <a:xfrm>
              <a:off x="3793469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206675F-B383-D28C-02DC-9BC4DEB36FD4}"/>
                </a:ext>
              </a:extLst>
            </p:cNvPr>
            <p:cNvSpPr/>
            <p:nvPr/>
          </p:nvSpPr>
          <p:spPr bwMode="auto">
            <a:xfrm>
              <a:off x="4251123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FDE2B37-C149-397E-2898-47861E1B89FB}"/>
                </a:ext>
              </a:extLst>
            </p:cNvPr>
            <p:cNvSpPr/>
            <p:nvPr/>
          </p:nvSpPr>
          <p:spPr bwMode="auto">
            <a:xfrm>
              <a:off x="4708777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AEA57632-C9BF-1A72-B7A8-818E7CECD5EF}"/>
                </a:ext>
              </a:extLst>
            </p:cNvPr>
            <p:cNvSpPr/>
            <p:nvPr/>
          </p:nvSpPr>
          <p:spPr bwMode="auto">
            <a:xfrm>
              <a:off x="5166431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1749A94-55BE-28BB-E210-B499310D1D0D}"/>
                </a:ext>
              </a:extLst>
            </p:cNvPr>
            <p:cNvSpPr/>
            <p:nvPr/>
          </p:nvSpPr>
          <p:spPr bwMode="auto">
            <a:xfrm>
              <a:off x="5624085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CE7A01F-3AD5-F08A-01C3-FFE9CFFB8A5D}"/>
                </a:ext>
              </a:extLst>
            </p:cNvPr>
            <p:cNvSpPr/>
            <p:nvPr/>
          </p:nvSpPr>
          <p:spPr bwMode="auto">
            <a:xfrm>
              <a:off x="6081739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C559B0E-62E4-2BB9-2DE3-F9FAB1F244E5}"/>
                </a:ext>
              </a:extLst>
            </p:cNvPr>
            <p:cNvSpPr/>
            <p:nvPr/>
          </p:nvSpPr>
          <p:spPr bwMode="auto">
            <a:xfrm>
              <a:off x="6539393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7C7EBD0-41BA-B0BD-28EA-90BC4B904D1D}"/>
                </a:ext>
              </a:extLst>
            </p:cNvPr>
            <p:cNvSpPr/>
            <p:nvPr/>
          </p:nvSpPr>
          <p:spPr bwMode="auto">
            <a:xfrm>
              <a:off x="6997047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22EC697F-C81F-94A1-6586-483F27090868}"/>
                </a:ext>
              </a:extLst>
            </p:cNvPr>
            <p:cNvSpPr/>
            <p:nvPr/>
          </p:nvSpPr>
          <p:spPr bwMode="auto">
            <a:xfrm>
              <a:off x="7454701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99E7AF4-5C47-38B6-3A1E-C35D102C278A}"/>
                </a:ext>
              </a:extLst>
            </p:cNvPr>
            <p:cNvSpPr/>
            <p:nvPr/>
          </p:nvSpPr>
          <p:spPr bwMode="auto">
            <a:xfrm>
              <a:off x="7912355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4CF1160-BA77-31F1-34DF-A5820270C2ED}"/>
                </a:ext>
              </a:extLst>
            </p:cNvPr>
            <p:cNvSpPr/>
            <p:nvPr/>
          </p:nvSpPr>
          <p:spPr bwMode="auto">
            <a:xfrm>
              <a:off x="8370009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304433E-7186-23D1-027B-E180235AAC99}"/>
                </a:ext>
              </a:extLst>
            </p:cNvPr>
            <p:cNvSpPr/>
            <p:nvPr/>
          </p:nvSpPr>
          <p:spPr bwMode="auto">
            <a:xfrm>
              <a:off x="8827663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2DB5194-C7E0-3FD5-9702-8F3BD3CFA880}"/>
                </a:ext>
              </a:extLst>
            </p:cNvPr>
            <p:cNvSpPr/>
            <p:nvPr/>
          </p:nvSpPr>
          <p:spPr bwMode="auto">
            <a:xfrm>
              <a:off x="9285318" y="3718892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4081D0DA-5B3F-B467-F136-75F080A1C168}"/>
              </a:ext>
            </a:extLst>
          </p:cNvPr>
          <p:cNvGrpSpPr/>
          <p:nvPr/>
        </p:nvGrpSpPr>
        <p:grpSpPr>
          <a:xfrm>
            <a:off x="602662" y="4356246"/>
            <a:ext cx="9057967" cy="352084"/>
            <a:chOff x="602662" y="4356246"/>
            <a:chExt cx="9057967" cy="352084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FFFEC81-FF74-D20E-D4BB-290E5FF6F69B}"/>
                </a:ext>
              </a:extLst>
            </p:cNvPr>
            <p:cNvSpPr/>
            <p:nvPr/>
          </p:nvSpPr>
          <p:spPr>
            <a:xfrm>
              <a:off x="602662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8D63343-3CAF-3D34-538F-353B48833280}"/>
                </a:ext>
              </a:extLst>
            </p:cNvPr>
            <p:cNvSpPr/>
            <p:nvPr/>
          </p:nvSpPr>
          <p:spPr>
            <a:xfrm>
              <a:off x="1060316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9AAA79B-B43B-07E5-1924-F811FD3102F6}"/>
                </a:ext>
              </a:extLst>
            </p:cNvPr>
            <p:cNvSpPr/>
            <p:nvPr/>
          </p:nvSpPr>
          <p:spPr>
            <a:xfrm>
              <a:off x="1517970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E52DF91-95E0-C3D8-146F-E1B1F84DB92C}"/>
                </a:ext>
              </a:extLst>
            </p:cNvPr>
            <p:cNvSpPr/>
            <p:nvPr/>
          </p:nvSpPr>
          <p:spPr>
            <a:xfrm>
              <a:off x="1975624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7EACA79-686B-CAB9-B2D7-2FC6489D7FED}"/>
                </a:ext>
              </a:extLst>
            </p:cNvPr>
            <p:cNvSpPr/>
            <p:nvPr/>
          </p:nvSpPr>
          <p:spPr>
            <a:xfrm>
              <a:off x="2433278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C7CD1DF-57DD-10B1-41B6-593405399819}"/>
                </a:ext>
              </a:extLst>
            </p:cNvPr>
            <p:cNvSpPr/>
            <p:nvPr/>
          </p:nvSpPr>
          <p:spPr>
            <a:xfrm>
              <a:off x="2890932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3757262-5D36-10E6-B262-A0D367E0140E}"/>
                </a:ext>
              </a:extLst>
            </p:cNvPr>
            <p:cNvSpPr/>
            <p:nvPr/>
          </p:nvSpPr>
          <p:spPr>
            <a:xfrm>
              <a:off x="3348586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E255D521-C16A-89EB-0A0D-2AE17EE73BD4}"/>
                </a:ext>
              </a:extLst>
            </p:cNvPr>
            <p:cNvSpPr/>
            <p:nvPr/>
          </p:nvSpPr>
          <p:spPr>
            <a:xfrm>
              <a:off x="3806240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4876AB5-B5B4-0353-2622-F4F8E49D70C4}"/>
                </a:ext>
              </a:extLst>
            </p:cNvPr>
            <p:cNvSpPr/>
            <p:nvPr/>
          </p:nvSpPr>
          <p:spPr>
            <a:xfrm>
              <a:off x="4263894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10FD45A-73D1-559E-A571-806DE4F87571}"/>
                </a:ext>
              </a:extLst>
            </p:cNvPr>
            <p:cNvSpPr/>
            <p:nvPr/>
          </p:nvSpPr>
          <p:spPr>
            <a:xfrm>
              <a:off x="4721548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BA89D68A-2B23-95DE-7941-E99588BCFBC6}"/>
                </a:ext>
              </a:extLst>
            </p:cNvPr>
            <p:cNvSpPr/>
            <p:nvPr/>
          </p:nvSpPr>
          <p:spPr>
            <a:xfrm>
              <a:off x="5179202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77C47409-DF42-93CB-3B01-DE33BD8D4983}"/>
                </a:ext>
              </a:extLst>
            </p:cNvPr>
            <p:cNvSpPr/>
            <p:nvPr/>
          </p:nvSpPr>
          <p:spPr>
            <a:xfrm>
              <a:off x="5636856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8D0336D-34D6-089A-0E4E-4F1AC25EEF25}"/>
                </a:ext>
              </a:extLst>
            </p:cNvPr>
            <p:cNvSpPr/>
            <p:nvPr/>
          </p:nvSpPr>
          <p:spPr>
            <a:xfrm>
              <a:off x="6094510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0C12303C-10B0-B5EA-624B-7F6D855D7809}"/>
                </a:ext>
              </a:extLst>
            </p:cNvPr>
            <p:cNvSpPr/>
            <p:nvPr/>
          </p:nvSpPr>
          <p:spPr>
            <a:xfrm>
              <a:off x="6552164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F63F3A4-847F-C0BE-EBB6-34D28A84ACDD}"/>
                </a:ext>
              </a:extLst>
            </p:cNvPr>
            <p:cNvSpPr/>
            <p:nvPr/>
          </p:nvSpPr>
          <p:spPr>
            <a:xfrm>
              <a:off x="7009818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A1452B2-02C8-E9E9-927C-595CFAF776E2}"/>
                </a:ext>
              </a:extLst>
            </p:cNvPr>
            <p:cNvSpPr/>
            <p:nvPr/>
          </p:nvSpPr>
          <p:spPr>
            <a:xfrm>
              <a:off x="7467472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BEEFBD9-27AE-2E2F-A9F5-F6F91D4850D3}"/>
                </a:ext>
              </a:extLst>
            </p:cNvPr>
            <p:cNvSpPr/>
            <p:nvPr/>
          </p:nvSpPr>
          <p:spPr>
            <a:xfrm>
              <a:off x="7925126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2B9C9FF2-00C7-A2AF-C501-0A79125EF06A}"/>
                </a:ext>
              </a:extLst>
            </p:cNvPr>
            <p:cNvSpPr/>
            <p:nvPr/>
          </p:nvSpPr>
          <p:spPr>
            <a:xfrm>
              <a:off x="8382780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C453878-63DB-31B2-CC1B-E9D82CEAD8FD}"/>
                </a:ext>
              </a:extLst>
            </p:cNvPr>
            <p:cNvSpPr/>
            <p:nvPr/>
          </p:nvSpPr>
          <p:spPr>
            <a:xfrm>
              <a:off x="8840434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7918D6C-4B64-0DBB-3804-16AC0E44585E}"/>
                </a:ext>
              </a:extLst>
            </p:cNvPr>
            <p:cNvSpPr/>
            <p:nvPr/>
          </p:nvSpPr>
          <p:spPr>
            <a:xfrm>
              <a:off x="9298089" y="435624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C50713FD-E769-324B-75EC-0F4D7666EDD3}"/>
              </a:ext>
            </a:extLst>
          </p:cNvPr>
          <p:cNvGrpSpPr/>
          <p:nvPr/>
        </p:nvGrpSpPr>
        <p:grpSpPr>
          <a:xfrm>
            <a:off x="589891" y="5176756"/>
            <a:ext cx="9079319" cy="466873"/>
            <a:chOff x="589891" y="5176756"/>
            <a:chExt cx="9079319" cy="466873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530FD8C-EC45-C20A-3C51-082857A2A77C}"/>
                </a:ext>
              </a:extLst>
            </p:cNvPr>
            <p:cNvSpPr/>
            <p:nvPr/>
          </p:nvSpPr>
          <p:spPr bwMode="auto">
            <a:xfrm>
              <a:off x="589891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D907CE6D-05B8-3A42-E4E0-3365F89C3BA7}"/>
                </a:ext>
              </a:extLst>
            </p:cNvPr>
            <p:cNvSpPr/>
            <p:nvPr/>
          </p:nvSpPr>
          <p:spPr bwMode="auto">
            <a:xfrm>
              <a:off x="1047545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EAAC51D-225E-5FA8-3935-7BB5BE7E7028}"/>
                </a:ext>
              </a:extLst>
            </p:cNvPr>
            <p:cNvSpPr/>
            <p:nvPr/>
          </p:nvSpPr>
          <p:spPr bwMode="auto">
            <a:xfrm>
              <a:off x="1505199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8F7BD084-FD7A-EE9A-6949-AC43D39A84DA}"/>
                </a:ext>
              </a:extLst>
            </p:cNvPr>
            <p:cNvSpPr/>
            <p:nvPr/>
          </p:nvSpPr>
          <p:spPr bwMode="auto">
            <a:xfrm>
              <a:off x="1962853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1758171-E2AB-C2C3-5159-C1B378EFA17C}"/>
                </a:ext>
              </a:extLst>
            </p:cNvPr>
            <p:cNvSpPr/>
            <p:nvPr/>
          </p:nvSpPr>
          <p:spPr bwMode="auto">
            <a:xfrm>
              <a:off x="2420507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C490F8F3-4B41-FDCC-1498-99614493C8CA}"/>
                </a:ext>
              </a:extLst>
            </p:cNvPr>
            <p:cNvSpPr/>
            <p:nvPr/>
          </p:nvSpPr>
          <p:spPr bwMode="auto">
            <a:xfrm>
              <a:off x="2878161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697CD327-A23B-84E3-ADBC-85C4FA72F1C7}"/>
                </a:ext>
              </a:extLst>
            </p:cNvPr>
            <p:cNvSpPr/>
            <p:nvPr/>
          </p:nvSpPr>
          <p:spPr bwMode="auto">
            <a:xfrm>
              <a:off x="3335815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93857188-9B10-D278-4448-DCA243DA5764}"/>
                </a:ext>
              </a:extLst>
            </p:cNvPr>
            <p:cNvSpPr/>
            <p:nvPr/>
          </p:nvSpPr>
          <p:spPr bwMode="auto">
            <a:xfrm>
              <a:off x="3793469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3E6B0C9-9F33-3F9D-8AB4-F9E0D3DAFDB0}"/>
                </a:ext>
              </a:extLst>
            </p:cNvPr>
            <p:cNvSpPr/>
            <p:nvPr/>
          </p:nvSpPr>
          <p:spPr bwMode="auto">
            <a:xfrm>
              <a:off x="4251123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F005682-A636-BF39-D835-8C1F2CC722C9}"/>
                </a:ext>
              </a:extLst>
            </p:cNvPr>
            <p:cNvSpPr/>
            <p:nvPr/>
          </p:nvSpPr>
          <p:spPr bwMode="auto">
            <a:xfrm>
              <a:off x="4708777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C6EA17F-5361-70DA-E07B-FF66B687C8CE}"/>
                </a:ext>
              </a:extLst>
            </p:cNvPr>
            <p:cNvSpPr/>
            <p:nvPr/>
          </p:nvSpPr>
          <p:spPr bwMode="auto">
            <a:xfrm>
              <a:off x="5166431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69E7CE1-5FC1-EC10-BCFC-BFD110A44AFC}"/>
                </a:ext>
              </a:extLst>
            </p:cNvPr>
            <p:cNvSpPr/>
            <p:nvPr/>
          </p:nvSpPr>
          <p:spPr bwMode="auto">
            <a:xfrm>
              <a:off x="5624085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79B6622-8350-E485-2138-B97D92F2BBEC}"/>
                </a:ext>
              </a:extLst>
            </p:cNvPr>
            <p:cNvSpPr/>
            <p:nvPr/>
          </p:nvSpPr>
          <p:spPr bwMode="auto">
            <a:xfrm>
              <a:off x="6081739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79E94EE-3601-D6B1-7EE7-C08AAC5C4E1E}"/>
                </a:ext>
              </a:extLst>
            </p:cNvPr>
            <p:cNvSpPr/>
            <p:nvPr/>
          </p:nvSpPr>
          <p:spPr bwMode="auto">
            <a:xfrm>
              <a:off x="6539393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68CEBC0-2D3C-AF3B-692C-3E634687AA4F}"/>
                </a:ext>
              </a:extLst>
            </p:cNvPr>
            <p:cNvSpPr/>
            <p:nvPr/>
          </p:nvSpPr>
          <p:spPr bwMode="auto">
            <a:xfrm>
              <a:off x="6997047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931797B-A0E7-0580-A3A2-D9989BDFF2E7}"/>
                </a:ext>
              </a:extLst>
            </p:cNvPr>
            <p:cNvSpPr/>
            <p:nvPr/>
          </p:nvSpPr>
          <p:spPr bwMode="auto">
            <a:xfrm>
              <a:off x="7454701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ACE2B3E5-505F-DD79-FD1F-C2286C7AFE56}"/>
                </a:ext>
              </a:extLst>
            </p:cNvPr>
            <p:cNvSpPr/>
            <p:nvPr/>
          </p:nvSpPr>
          <p:spPr bwMode="auto">
            <a:xfrm>
              <a:off x="7912355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1581AB51-C04A-F128-BFBF-CCC31EDB86ED}"/>
                </a:ext>
              </a:extLst>
            </p:cNvPr>
            <p:cNvSpPr/>
            <p:nvPr/>
          </p:nvSpPr>
          <p:spPr bwMode="auto">
            <a:xfrm>
              <a:off x="8370009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BDA2916-3724-AE26-C92A-477ACAD172D9}"/>
                </a:ext>
              </a:extLst>
            </p:cNvPr>
            <p:cNvSpPr/>
            <p:nvPr/>
          </p:nvSpPr>
          <p:spPr bwMode="auto">
            <a:xfrm>
              <a:off x="8827663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B666DCE-5D64-A5D3-0874-B27CC2D24E25}"/>
                </a:ext>
              </a:extLst>
            </p:cNvPr>
            <p:cNvSpPr/>
            <p:nvPr/>
          </p:nvSpPr>
          <p:spPr bwMode="auto">
            <a:xfrm>
              <a:off x="9285318" y="5176756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B76C5B1-3662-A842-F10E-BAD7994E9D5B}"/>
                </a:ext>
              </a:extLst>
            </p:cNvPr>
            <p:cNvSpPr/>
            <p:nvPr/>
          </p:nvSpPr>
          <p:spPr bwMode="auto">
            <a:xfrm>
              <a:off x="806006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9BC59B9-CEFC-461E-60CF-714FF3866733}"/>
                </a:ext>
              </a:extLst>
            </p:cNvPr>
            <p:cNvSpPr/>
            <p:nvPr/>
          </p:nvSpPr>
          <p:spPr bwMode="auto">
            <a:xfrm>
              <a:off x="1263660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1EAE0B6F-ACFE-01C0-E71F-ADA85B31A40D}"/>
                </a:ext>
              </a:extLst>
            </p:cNvPr>
            <p:cNvSpPr/>
            <p:nvPr/>
          </p:nvSpPr>
          <p:spPr bwMode="auto">
            <a:xfrm>
              <a:off x="1721314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92C4373-6E8E-1A48-C0C9-A5C2C31D9433}"/>
                </a:ext>
              </a:extLst>
            </p:cNvPr>
            <p:cNvSpPr/>
            <p:nvPr/>
          </p:nvSpPr>
          <p:spPr bwMode="auto">
            <a:xfrm>
              <a:off x="2178968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DB993829-E6CD-D138-56E8-86EE7C1A234A}"/>
                </a:ext>
              </a:extLst>
            </p:cNvPr>
            <p:cNvSpPr/>
            <p:nvPr/>
          </p:nvSpPr>
          <p:spPr bwMode="auto">
            <a:xfrm>
              <a:off x="2636622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CED5194-FE84-A6B6-25C7-16F1500543FA}"/>
                </a:ext>
              </a:extLst>
            </p:cNvPr>
            <p:cNvSpPr/>
            <p:nvPr/>
          </p:nvSpPr>
          <p:spPr bwMode="auto">
            <a:xfrm>
              <a:off x="3094276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95F0FB2-3B6A-EAEA-8ABD-025348949BA0}"/>
                </a:ext>
              </a:extLst>
            </p:cNvPr>
            <p:cNvSpPr/>
            <p:nvPr/>
          </p:nvSpPr>
          <p:spPr bwMode="auto">
            <a:xfrm>
              <a:off x="3551930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FC5C9D4-D5E2-A85E-B922-1F88C91EC7CA}"/>
                </a:ext>
              </a:extLst>
            </p:cNvPr>
            <p:cNvSpPr/>
            <p:nvPr/>
          </p:nvSpPr>
          <p:spPr bwMode="auto">
            <a:xfrm>
              <a:off x="4009584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FC582573-5DEF-7F14-388C-F616AA26C7CA}"/>
                </a:ext>
              </a:extLst>
            </p:cNvPr>
            <p:cNvSpPr/>
            <p:nvPr/>
          </p:nvSpPr>
          <p:spPr bwMode="auto">
            <a:xfrm>
              <a:off x="4467238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0ADD43D-AE80-9054-F5CC-2372B972F1BE}"/>
                </a:ext>
              </a:extLst>
            </p:cNvPr>
            <p:cNvSpPr/>
            <p:nvPr/>
          </p:nvSpPr>
          <p:spPr bwMode="auto">
            <a:xfrm>
              <a:off x="4924892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552D48F-4F19-2ED2-4210-9DEBB68860E2}"/>
                </a:ext>
              </a:extLst>
            </p:cNvPr>
            <p:cNvSpPr/>
            <p:nvPr/>
          </p:nvSpPr>
          <p:spPr bwMode="auto">
            <a:xfrm>
              <a:off x="5382546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DF456E9-461D-08CB-BDA7-D3FE26AD4E40}"/>
                </a:ext>
              </a:extLst>
            </p:cNvPr>
            <p:cNvSpPr/>
            <p:nvPr/>
          </p:nvSpPr>
          <p:spPr bwMode="auto">
            <a:xfrm>
              <a:off x="5840200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A5BB0E3-A950-2A5B-4928-3EFB9421C93D}"/>
                </a:ext>
              </a:extLst>
            </p:cNvPr>
            <p:cNvSpPr/>
            <p:nvPr/>
          </p:nvSpPr>
          <p:spPr bwMode="auto">
            <a:xfrm>
              <a:off x="6297854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12AFCA7B-9C93-6D23-EE00-7D96B1F894C7}"/>
                </a:ext>
              </a:extLst>
            </p:cNvPr>
            <p:cNvSpPr/>
            <p:nvPr/>
          </p:nvSpPr>
          <p:spPr bwMode="auto">
            <a:xfrm>
              <a:off x="6755508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40BF633E-9C7F-C629-381B-8F34803B2D94}"/>
                </a:ext>
              </a:extLst>
            </p:cNvPr>
            <p:cNvSpPr/>
            <p:nvPr/>
          </p:nvSpPr>
          <p:spPr bwMode="auto">
            <a:xfrm>
              <a:off x="7213162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DFD3EDC7-0A40-B00D-1D8B-C4C4407D3C72}"/>
                </a:ext>
              </a:extLst>
            </p:cNvPr>
            <p:cNvSpPr/>
            <p:nvPr/>
          </p:nvSpPr>
          <p:spPr bwMode="auto">
            <a:xfrm>
              <a:off x="7670816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BE92531-D696-8EBF-DF9B-BD7AEFC428FD}"/>
                </a:ext>
              </a:extLst>
            </p:cNvPr>
            <p:cNvSpPr/>
            <p:nvPr/>
          </p:nvSpPr>
          <p:spPr bwMode="auto">
            <a:xfrm>
              <a:off x="8128470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01CFCFA8-C6C9-9A26-3628-E8428EA1F748}"/>
                </a:ext>
              </a:extLst>
            </p:cNvPr>
            <p:cNvSpPr/>
            <p:nvPr/>
          </p:nvSpPr>
          <p:spPr bwMode="auto">
            <a:xfrm>
              <a:off x="8586124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B319B6D-F558-474E-DFA4-DF78DE17A55F}"/>
                </a:ext>
              </a:extLst>
            </p:cNvPr>
            <p:cNvSpPr/>
            <p:nvPr/>
          </p:nvSpPr>
          <p:spPr bwMode="auto">
            <a:xfrm>
              <a:off x="9043779" y="5306153"/>
              <a:ext cx="383892" cy="337476"/>
            </a:xfrm>
            <a:custGeom>
              <a:avLst/>
              <a:gdLst>
                <a:gd name="connsiteX0" fmla="*/ 1325993 w 2666277"/>
                <a:gd name="connsiteY0" fmla="*/ 0 h 2343898"/>
                <a:gd name="connsiteX1" fmla="*/ 1592877 w 2666277"/>
                <a:gd name="connsiteY1" fmla="*/ 67012 h 2343898"/>
                <a:gd name="connsiteX2" fmla="*/ 1598338 w 2666277"/>
                <a:gd name="connsiteY2" fmla="*/ 83702 h 2343898"/>
                <a:gd name="connsiteX3" fmla="*/ 1600259 w 2666277"/>
                <a:gd name="connsiteY3" fmla="*/ 83702 h 2343898"/>
                <a:gd name="connsiteX4" fmla="*/ 1807248 w 2666277"/>
                <a:gd name="connsiteY4" fmla="*/ 1136681 h 2343898"/>
                <a:gd name="connsiteX5" fmla="*/ 2642917 w 2666277"/>
                <a:gd name="connsiteY5" fmla="*/ 1866223 h 2343898"/>
                <a:gd name="connsiteX6" fmla="*/ 2648068 w 2666277"/>
                <a:gd name="connsiteY6" fmla="*/ 1867306 h 2343898"/>
                <a:gd name="connsiteX7" fmla="*/ 2584541 w 2666277"/>
                <a:gd name="connsiteY7" fmla="*/ 2145190 h 2343898"/>
                <a:gd name="connsiteX8" fmla="*/ 2393065 w 2666277"/>
                <a:gd name="connsiteY8" fmla="*/ 2342812 h 2343898"/>
                <a:gd name="connsiteX9" fmla="*/ 2381141 w 2666277"/>
                <a:gd name="connsiteY9" fmla="*/ 2340303 h 2343898"/>
                <a:gd name="connsiteX10" fmla="*/ 2379065 w 2666277"/>
                <a:gd name="connsiteY10" fmla="*/ 2343898 h 2343898"/>
                <a:gd name="connsiteX11" fmla="*/ 1328469 w 2666277"/>
                <a:gd name="connsiteY11" fmla="*/ 1984630 h 2343898"/>
                <a:gd name="connsiteX12" fmla="*/ 277878 w 2666277"/>
                <a:gd name="connsiteY12" fmla="*/ 2343896 h 2343898"/>
                <a:gd name="connsiteX13" fmla="*/ 276814 w 2666277"/>
                <a:gd name="connsiteY13" fmla="*/ 2342053 h 2343898"/>
                <a:gd name="connsiteX14" fmla="*/ 273212 w 2666277"/>
                <a:gd name="connsiteY14" fmla="*/ 2342811 h 2343898"/>
                <a:gd name="connsiteX15" fmla="*/ 81736 w 2666277"/>
                <a:gd name="connsiteY15" fmla="*/ 2145189 h 2343898"/>
                <a:gd name="connsiteX16" fmla="*/ 6328 w 2666277"/>
                <a:gd name="connsiteY16" fmla="*/ 1880555 h 2343898"/>
                <a:gd name="connsiteX17" fmla="*/ 8786 w 2666277"/>
                <a:gd name="connsiteY17" fmla="*/ 1877814 h 2343898"/>
                <a:gd name="connsiteX18" fmla="*/ 6092 w 2666277"/>
                <a:gd name="connsiteY18" fmla="*/ 1873148 h 2343898"/>
                <a:gd name="connsiteX19" fmla="*/ 849699 w 2666277"/>
                <a:gd name="connsiteY19" fmla="*/ 1136676 h 2343898"/>
                <a:gd name="connsiteX20" fmla="*/ 1055491 w 2666277"/>
                <a:gd name="connsiteY20" fmla="*/ 89781 h 2343898"/>
                <a:gd name="connsiteX21" fmla="*/ 1053575 w 2666277"/>
                <a:gd name="connsiteY21" fmla="*/ 83926 h 2343898"/>
                <a:gd name="connsiteX22" fmla="*/ 1325993 w 2666277"/>
                <a:gd name="connsiteY22" fmla="*/ 0 h 23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66277" h="2343898">
                  <a:moveTo>
                    <a:pt x="1325993" y="0"/>
                  </a:moveTo>
                  <a:cubicBezTo>
                    <a:pt x="1457639" y="0"/>
                    <a:pt x="1567475" y="28768"/>
                    <a:pt x="1592877" y="67012"/>
                  </a:cubicBezTo>
                  <a:lnTo>
                    <a:pt x="1598338" y="83702"/>
                  </a:lnTo>
                  <a:lnTo>
                    <a:pt x="1600259" y="83702"/>
                  </a:lnTo>
                  <a:lnTo>
                    <a:pt x="1807248" y="1136681"/>
                  </a:lnTo>
                  <a:lnTo>
                    <a:pt x="2642917" y="1866223"/>
                  </a:lnTo>
                  <a:lnTo>
                    <a:pt x="2648068" y="1867306"/>
                  </a:lnTo>
                  <a:cubicBezTo>
                    <a:pt x="2688209" y="1890482"/>
                    <a:pt x="2659767" y="2014895"/>
                    <a:pt x="2584541" y="2145190"/>
                  </a:cubicBezTo>
                  <a:cubicBezTo>
                    <a:pt x="2518718" y="2259198"/>
                    <a:pt x="2438886" y="2339935"/>
                    <a:pt x="2393065" y="2342812"/>
                  </a:cubicBezTo>
                  <a:lnTo>
                    <a:pt x="2381141" y="2340303"/>
                  </a:lnTo>
                  <a:lnTo>
                    <a:pt x="2379065" y="2343898"/>
                  </a:lnTo>
                  <a:lnTo>
                    <a:pt x="1328469" y="1984630"/>
                  </a:lnTo>
                  <a:lnTo>
                    <a:pt x="277878" y="2343896"/>
                  </a:lnTo>
                  <a:lnTo>
                    <a:pt x="276814" y="2342053"/>
                  </a:lnTo>
                  <a:lnTo>
                    <a:pt x="273212" y="2342811"/>
                  </a:lnTo>
                  <a:cubicBezTo>
                    <a:pt x="227391" y="2339934"/>
                    <a:pt x="147559" y="2259197"/>
                    <a:pt x="81736" y="2145189"/>
                  </a:cubicBezTo>
                  <a:cubicBezTo>
                    <a:pt x="15913" y="2031181"/>
                    <a:pt x="-14091" y="1921676"/>
                    <a:pt x="6328" y="1880555"/>
                  </a:cubicBezTo>
                  <a:lnTo>
                    <a:pt x="8786" y="1877814"/>
                  </a:lnTo>
                  <a:lnTo>
                    <a:pt x="6092" y="1873148"/>
                  </a:lnTo>
                  <a:lnTo>
                    <a:pt x="849699" y="1136676"/>
                  </a:lnTo>
                  <a:lnTo>
                    <a:pt x="1055491" y="89781"/>
                  </a:lnTo>
                  <a:lnTo>
                    <a:pt x="1053575" y="83926"/>
                  </a:lnTo>
                  <a:cubicBezTo>
                    <a:pt x="1053575" y="37575"/>
                    <a:pt x="1175541" y="0"/>
                    <a:pt x="132599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641D8426-E4D5-FE84-FA2E-0634559B7A4B}"/>
              </a:ext>
            </a:extLst>
          </p:cNvPr>
          <p:cNvGrpSpPr/>
          <p:nvPr/>
        </p:nvGrpSpPr>
        <p:grpSpPr>
          <a:xfrm>
            <a:off x="602662" y="5943506"/>
            <a:ext cx="9057967" cy="438348"/>
            <a:chOff x="602662" y="5943506"/>
            <a:chExt cx="9057967" cy="438348"/>
          </a:xfrm>
        </p:grpSpPr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CDABAA3-92B8-60EE-5781-B22009CE37C2}"/>
                </a:ext>
              </a:extLst>
            </p:cNvPr>
            <p:cNvSpPr/>
            <p:nvPr/>
          </p:nvSpPr>
          <p:spPr>
            <a:xfrm>
              <a:off x="602662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1C8A553A-B3CF-BD3F-9EB6-86246321790C}"/>
                </a:ext>
              </a:extLst>
            </p:cNvPr>
            <p:cNvSpPr/>
            <p:nvPr/>
          </p:nvSpPr>
          <p:spPr>
            <a:xfrm>
              <a:off x="1060316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DA826621-8A71-C41F-0DF6-1CE3BA696C5E}"/>
                </a:ext>
              </a:extLst>
            </p:cNvPr>
            <p:cNvSpPr/>
            <p:nvPr/>
          </p:nvSpPr>
          <p:spPr>
            <a:xfrm>
              <a:off x="1517970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7F662683-837B-9430-DA98-6D0E7CF0F8EE}"/>
                </a:ext>
              </a:extLst>
            </p:cNvPr>
            <p:cNvSpPr/>
            <p:nvPr/>
          </p:nvSpPr>
          <p:spPr>
            <a:xfrm>
              <a:off x="1975624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CB267A32-7C40-24EE-ACC4-C8F8F9791FED}"/>
                </a:ext>
              </a:extLst>
            </p:cNvPr>
            <p:cNvSpPr/>
            <p:nvPr/>
          </p:nvSpPr>
          <p:spPr>
            <a:xfrm>
              <a:off x="2433278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642B7BD-198E-4D18-9632-6192F2238BC6}"/>
                </a:ext>
              </a:extLst>
            </p:cNvPr>
            <p:cNvSpPr/>
            <p:nvPr/>
          </p:nvSpPr>
          <p:spPr>
            <a:xfrm>
              <a:off x="2890932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1517429-B251-23B3-0D0F-406A438EC301}"/>
                </a:ext>
              </a:extLst>
            </p:cNvPr>
            <p:cNvSpPr/>
            <p:nvPr/>
          </p:nvSpPr>
          <p:spPr>
            <a:xfrm>
              <a:off x="3348586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5505673-3A5B-57E8-C7AB-BD357746DD29}"/>
                </a:ext>
              </a:extLst>
            </p:cNvPr>
            <p:cNvSpPr/>
            <p:nvPr/>
          </p:nvSpPr>
          <p:spPr>
            <a:xfrm>
              <a:off x="3806240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A943F798-5359-5960-2D19-1B9CF4362F56}"/>
                </a:ext>
              </a:extLst>
            </p:cNvPr>
            <p:cNvSpPr/>
            <p:nvPr/>
          </p:nvSpPr>
          <p:spPr>
            <a:xfrm>
              <a:off x="4263894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479B41D-CECB-B162-26A9-228EF8A3B3A7}"/>
                </a:ext>
              </a:extLst>
            </p:cNvPr>
            <p:cNvSpPr/>
            <p:nvPr/>
          </p:nvSpPr>
          <p:spPr>
            <a:xfrm>
              <a:off x="4721548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612DED6-4E69-8E67-7B0E-A30C5E15A3EF}"/>
                </a:ext>
              </a:extLst>
            </p:cNvPr>
            <p:cNvSpPr/>
            <p:nvPr/>
          </p:nvSpPr>
          <p:spPr>
            <a:xfrm>
              <a:off x="5179202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92FB3CB-BBB9-4445-4B58-AD1A07DB9639}"/>
                </a:ext>
              </a:extLst>
            </p:cNvPr>
            <p:cNvSpPr/>
            <p:nvPr/>
          </p:nvSpPr>
          <p:spPr>
            <a:xfrm>
              <a:off x="5636856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16E4F6F-1857-B94B-A269-F57B8D57B783}"/>
                </a:ext>
              </a:extLst>
            </p:cNvPr>
            <p:cNvSpPr/>
            <p:nvPr/>
          </p:nvSpPr>
          <p:spPr>
            <a:xfrm>
              <a:off x="6094510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DDDE54CE-3F4F-D308-35E5-8D21D9DE1323}"/>
                </a:ext>
              </a:extLst>
            </p:cNvPr>
            <p:cNvSpPr/>
            <p:nvPr/>
          </p:nvSpPr>
          <p:spPr>
            <a:xfrm>
              <a:off x="6552164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90085B62-5961-9CAA-FF17-DFC40767DF4B}"/>
                </a:ext>
              </a:extLst>
            </p:cNvPr>
            <p:cNvSpPr/>
            <p:nvPr/>
          </p:nvSpPr>
          <p:spPr>
            <a:xfrm>
              <a:off x="7009818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7D7D6ADB-40B3-C511-1DC4-7B6AE0388374}"/>
                </a:ext>
              </a:extLst>
            </p:cNvPr>
            <p:cNvSpPr/>
            <p:nvPr/>
          </p:nvSpPr>
          <p:spPr>
            <a:xfrm>
              <a:off x="7467472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3F1EA8CE-A747-1BAC-5E3D-1EFC218E8D98}"/>
                </a:ext>
              </a:extLst>
            </p:cNvPr>
            <p:cNvSpPr/>
            <p:nvPr/>
          </p:nvSpPr>
          <p:spPr>
            <a:xfrm>
              <a:off x="7925126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672A9CF-9A53-6592-F26E-133243C60F30}"/>
                </a:ext>
              </a:extLst>
            </p:cNvPr>
            <p:cNvSpPr/>
            <p:nvPr/>
          </p:nvSpPr>
          <p:spPr>
            <a:xfrm>
              <a:off x="8382780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8CE79E8C-99ED-0295-E62E-900E0B661CD0}"/>
                </a:ext>
              </a:extLst>
            </p:cNvPr>
            <p:cNvSpPr/>
            <p:nvPr/>
          </p:nvSpPr>
          <p:spPr>
            <a:xfrm>
              <a:off x="8840434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F92D800-BDF1-0154-0BA4-4569022288AA}"/>
                </a:ext>
              </a:extLst>
            </p:cNvPr>
            <p:cNvSpPr/>
            <p:nvPr/>
          </p:nvSpPr>
          <p:spPr>
            <a:xfrm>
              <a:off x="9298089" y="5943506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09B0DB4-AC26-50BD-D82E-5858F788ED7C}"/>
                </a:ext>
              </a:extLst>
            </p:cNvPr>
            <p:cNvSpPr/>
            <p:nvPr/>
          </p:nvSpPr>
          <p:spPr>
            <a:xfrm>
              <a:off x="827403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B6F98403-8C54-3317-DD05-611D5ACFE397}"/>
                </a:ext>
              </a:extLst>
            </p:cNvPr>
            <p:cNvSpPr/>
            <p:nvPr/>
          </p:nvSpPr>
          <p:spPr>
            <a:xfrm>
              <a:off x="1285057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D70B2E36-3BFB-E6F0-C5AF-C49D2DF7E958}"/>
                </a:ext>
              </a:extLst>
            </p:cNvPr>
            <p:cNvSpPr/>
            <p:nvPr/>
          </p:nvSpPr>
          <p:spPr>
            <a:xfrm>
              <a:off x="1742711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02A8E459-F2A0-5D3D-4837-D8C0DFBB9A73}"/>
                </a:ext>
              </a:extLst>
            </p:cNvPr>
            <p:cNvSpPr/>
            <p:nvPr/>
          </p:nvSpPr>
          <p:spPr>
            <a:xfrm>
              <a:off x="2200365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449F9C09-7850-ECBC-15EB-44FAE107CFDF}"/>
                </a:ext>
              </a:extLst>
            </p:cNvPr>
            <p:cNvSpPr/>
            <p:nvPr/>
          </p:nvSpPr>
          <p:spPr>
            <a:xfrm>
              <a:off x="2658019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70CBC7D-2DC1-86A9-6F63-99C1008C7147}"/>
                </a:ext>
              </a:extLst>
            </p:cNvPr>
            <p:cNvSpPr/>
            <p:nvPr/>
          </p:nvSpPr>
          <p:spPr>
            <a:xfrm>
              <a:off x="3115673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2D5635AE-7F8A-E482-C63D-A375D65AE1A0}"/>
                </a:ext>
              </a:extLst>
            </p:cNvPr>
            <p:cNvSpPr/>
            <p:nvPr/>
          </p:nvSpPr>
          <p:spPr>
            <a:xfrm>
              <a:off x="3573327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D0BBBDD1-6B1F-ABF4-1FD1-EA4001B134B7}"/>
                </a:ext>
              </a:extLst>
            </p:cNvPr>
            <p:cNvSpPr/>
            <p:nvPr/>
          </p:nvSpPr>
          <p:spPr>
            <a:xfrm>
              <a:off x="4030981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4C416A22-F0A6-44FE-7719-ACA7610D1A7A}"/>
                </a:ext>
              </a:extLst>
            </p:cNvPr>
            <p:cNvSpPr/>
            <p:nvPr/>
          </p:nvSpPr>
          <p:spPr>
            <a:xfrm>
              <a:off x="4488635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2EDA589-0012-268A-3AC4-1E60E3891179}"/>
                </a:ext>
              </a:extLst>
            </p:cNvPr>
            <p:cNvSpPr/>
            <p:nvPr/>
          </p:nvSpPr>
          <p:spPr>
            <a:xfrm>
              <a:off x="4946289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4CEABD99-D452-C5BB-4DC4-37C610B6D2EE}"/>
                </a:ext>
              </a:extLst>
            </p:cNvPr>
            <p:cNvSpPr/>
            <p:nvPr/>
          </p:nvSpPr>
          <p:spPr>
            <a:xfrm>
              <a:off x="5403943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56A7B2B-F5AD-45FC-48CA-4528AD832A20}"/>
                </a:ext>
              </a:extLst>
            </p:cNvPr>
            <p:cNvSpPr/>
            <p:nvPr/>
          </p:nvSpPr>
          <p:spPr>
            <a:xfrm>
              <a:off x="5861597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F76E071-E03B-B83D-2608-24D7BFA514B9}"/>
                </a:ext>
              </a:extLst>
            </p:cNvPr>
            <p:cNvSpPr/>
            <p:nvPr/>
          </p:nvSpPr>
          <p:spPr>
            <a:xfrm>
              <a:off x="6319251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B3F380FF-F921-AED0-7E21-72C6782F0E29}"/>
                </a:ext>
              </a:extLst>
            </p:cNvPr>
            <p:cNvSpPr/>
            <p:nvPr/>
          </p:nvSpPr>
          <p:spPr>
            <a:xfrm>
              <a:off x="6776905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39C33AD-0082-46C9-5BD8-416CDFE7DB8D}"/>
                </a:ext>
              </a:extLst>
            </p:cNvPr>
            <p:cNvSpPr/>
            <p:nvPr/>
          </p:nvSpPr>
          <p:spPr>
            <a:xfrm>
              <a:off x="7234559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92D1D4EE-199C-3A3F-840C-9E62485FB7C2}"/>
                </a:ext>
              </a:extLst>
            </p:cNvPr>
            <p:cNvSpPr/>
            <p:nvPr/>
          </p:nvSpPr>
          <p:spPr>
            <a:xfrm>
              <a:off x="7692213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9AE38E68-3198-A006-D119-983920251888}"/>
                </a:ext>
              </a:extLst>
            </p:cNvPr>
            <p:cNvSpPr/>
            <p:nvPr/>
          </p:nvSpPr>
          <p:spPr>
            <a:xfrm>
              <a:off x="8149867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557F33DB-C3B4-AD36-8860-AA61F8266B40}"/>
                </a:ext>
              </a:extLst>
            </p:cNvPr>
            <p:cNvSpPr/>
            <p:nvPr/>
          </p:nvSpPr>
          <p:spPr>
            <a:xfrm>
              <a:off x="8607521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BDD207D-C466-7088-F5A5-5641045B2272}"/>
                </a:ext>
              </a:extLst>
            </p:cNvPr>
            <p:cNvSpPr/>
            <p:nvPr/>
          </p:nvSpPr>
          <p:spPr>
            <a:xfrm>
              <a:off x="9065176" y="6029770"/>
              <a:ext cx="362540" cy="352084"/>
            </a:xfrm>
            <a:custGeom>
              <a:avLst/>
              <a:gdLst>
                <a:gd name="connsiteX0" fmla="*/ 1305783 w 2611566"/>
                <a:gd name="connsiteY0" fmla="*/ 0 h 2536246"/>
                <a:gd name="connsiteX1" fmla="*/ 1690088 w 2611566"/>
                <a:gd name="connsiteY1" fmla="*/ 54589 h 2536246"/>
                <a:gd name="connsiteX2" fmla="*/ 1712101 w 2611566"/>
                <a:gd name="connsiteY2" fmla="*/ 62099 h 2536246"/>
                <a:gd name="connsiteX3" fmla="*/ 1733643 w 2611566"/>
                <a:gd name="connsiteY3" fmla="*/ 111880 h 2536246"/>
                <a:gd name="connsiteX4" fmla="*/ 1905816 w 2611566"/>
                <a:gd name="connsiteY4" fmla="*/ 921948 h 2536246"/>
                <a:gd name="connsiteX5" fmla="*/ 1916915 w 2611566"/>
                <a:gd name="connsiteY5" fmla="*/ 1205238 h 2536246"/>
                <a:gd name="connsiteX6" fmla="*/ 1963773 w 2611566"/>
                <a:gd name="connsiteY6" fmla="*/ 1234796 h 2536246"/>
                <a:gd name="connsiteX7" fmla="*/ 2579226 w 2611566"/>
                <a:gd name="connsiteY7" fmla="*/ 1788937 h 2536246"/>
                <a:gd name="connsiteX8" fmla="*/ 2611566 w 2611566"/>
                <a:gd name="connsiteY8" fmla="*/ 1832483 h 2536246"/>
                <a:gd name="connsiteX9" fmla="*/ 2607063 w 2611566"/>
                <a:gd name="connsiteY9" fmla="*/ 1855302 h 2536246"/>
                <a:gd name="connsiteX10" fmla="*/ 2462186 w 2611566"/>
                <a:gd name="connsiteY10" fmla="*/ 2215414 h 2536246"/>
                <a:gd name="connsiteX11" fmla="*/ 2222759 w 2611566"/>
                <a:gd name="connsiteY11" fmla="*/ 2520937 h 2536246"/>
                <a:gd name="connsiteX12" fmla="*/ 2205249 w 2611566"/>
                <a:gd name="connsiteY12" fmla="*/ 2536245 h 2536246"/>
                <a:gd name="connsiteX13" fmla="*/ 2151366 w 2611566"/>
                <a:gd name="connsiteY13" fmla="*/ 2530011 h 2536246"/>
                <a:gd name="connsiteX14" fmla="*/ 1363740 w 2611566"/>
                <a:gd name="connsiteY14" fmla="*/ 2274083 h 2536246"/>
                <a:gd name="connsiteX15" fmla="*/ 1305784 w 2611566"/>
                <a:gd name="connsiteY15" fmla="*/ 2243583 h 2536246"/>
                <a:gd name="connsiteX16" fmla="*/ 1247826 w 2611566"/>
                <a:gd name="connsiteY16" fmla="*/ 2274084 h 2536246"/>
                <a:gd name="connsiteX17" fmla="*/ 460200 w 2611566"/>
                <a:gd name="connsiteY17" fmla="*/ 2530012 h 2536246"/>
                <a:gd name="connsiteX18" fmla="*/ 406317 w 2611566"/>
                <a:gd name="connsiteY18" fmla="*/ 2536246 h 2536246"/>
                <a:gd name="connsiteX19" fmla="*/ 388807 w 2611566"/>
                <a:gd name="connsiteY19" fmla="*/ 2520938 h 2536246"/>
                <a:gd name="connsiteX20" fmla="*/ 149380 w 2611566"/>
                <a:gd name="connsiteY20" fmla="*/ 2215415 h 2536246"/>
                <a:gd name="connsiteX21" fmla="*/ 4503 w 2611566"/>
                <a:gd name="connsiteY21" fmla="*/ 1855303 h 2536246"/>
                <a:gd name="connsiteX22" fmla="*/ 0 w 2611566"/>
                <a:gd name="connsiteY22" fmla="*/ 1832484 h 2536246"/>
                <a:gd name="connsiteX23" fmla="*/ 32341 w 2611566"/>
                <a:gd name="connsiteY23" fmla="*/ 1788938 h 2536246"/>
                <a:gd name="connsiteX24" fmla="*/ 647794 w 2611566"/>
                <a:gd name="connsiteY24" fmla="*/ 1234797 h 2536246"/>
                <a:gd name="connsiteX25" fmla="*/ 694653 w 2611566"/>
                <a:gd name="connsiteY25" fmla="*/ 1205239 h 2536246"/>
                <a:gd name="connsiteX26" fmla="*/ 705751 w 2611566"/>
                <a:gd name="connsiteY26" fmla="*/ 921948 h 2536246"/>
                <a:gd name="connsiteX27" fmla="*/ 877924 w 2611566"/>
                <a:gd name="connsiteY27" fmla="*/ 111880 h 2536246"/>
                <a:gd name="connsiteX28" fmla="*/ 899467 w 2611566"/>
                <a:gd name="connsiteY28" fmla="*/ 62099 h 2536246"/>
                <a:gd name="connsiteX29" fmla="*/ 921479 w 2611566"/>
                <a:gd name="connsiteY29" fmla="*/ 54589 h 2536246"/>
                <a:gd name="connsiteX30" fmla="*/ 1305783 w 2611566"/>
                <a:gd name="connsiteY30" fmla="*/ 0 h 253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611566" h="2536246">
                  <a:moveTo>
                    <a:pt x="1305783" y="0"/>
                  </a:moveTo>
                  <a:cubicBezTo>
                    <a:pt x="1438757" y="0"/>
                    <a:pt x="1567599" y="18992"/>
                    <a:pt x="1690088" y="54589"/>
                  </a:cubicBezTo>
                  <a:lnTo>
                    <a:pt x="1712101" y="62099"/>
                  </a:lnTo>
                  <a:lnTo>
                    <a:pt x="1733643" y="111880"/>
                  </a:lnTo>
                  <a:cubicBezTo>
                    <a:pt x="1819509" y="327620"/>
                    <a:pt x="1880830" y="607755"/>
                    <a:pt x="1905816" y="921948"/>
                  </a:cubicBezTo>
                  <a:lnTo>
                    <a:pt x="1916915" y="1205238"/>
                  </a:lnTo>
                  <a:lnTo>
                    <a:pt x="1963773" y="1234796"/>
                  </a:lnTo>
                  <a:cubicBezTo>
                    <a:pt x="2223379" y="1413531"/>
                    <a:pt x="2435322" y="1606705"/>
                    <a:pt x="2579226" y="1788937"/>
                  </a:cubicBezTo>
                  <a:lnTo>
                    <a:pt x="2611566" y="1832483"/>
                  </a:lnTo>
                  <a:lnTo>
                    <a:pt x="2607063" y="1855302"/>
                  </a:lnTo>
                  <a:cubicBezTo>
                    <a:pt x="2576647" y="1979179"/>
                    <a:pt x="2528673" y="2100255"/>
                    <a:pt x="2462186" y="2215414"/>
                  </a:cubicBezTo>
                  <a:cubicBezTo>
                    <a:pt x="2395700" y="2330572"/>
                    <a:pt x="2314831" y="2432658"/>
                    <a:pt x="2222759" y="2520937"/>
                  </a:cubicBezTo>
                  <a:lnTo>
                    <a:pt x="2205249" y="2536245"/>
                  </a:lnTo>
                  <a:lnTo>
                    <a:pt x="2151366" y="2530011"/>
                  </a:lnTo>
                  <a:cubicBezTo>
                    <a:pt x="1921597" y="2496503"/>
                    <a:pt x="1648332" y="2409541"/>
                    <a:pt x="1363740" y="2274083"/>
                  </a:cubicBezTo>
                  <a:lnTo>
                    <a:pt x="1305784" y="2243583"/>
                  </a:lnTo>
                  <a:lnTo>
                    <a:pt x="1247826" y="2274084"/>
                  </a:lnTo>
                  <a:cubicBezTo>
                    <a:pt x="963234" y="2409542"/>
                    <a:pt x="689969" y="2496504"/>
                    <a:pt x="460200" y="2530012"/>
                  </a:cubicBezTo>
                  <a:lnTo>
                    <a:pt x="406317" y="2536246"/>
                  </a:lnTo>
                  <a:lnTo>
                    <a:pt x="388807" y="2520938"/>
                  </a:lnTo>
                  <a:cubicBezTo>
                    <a:pt x="296735" y="2432659"/>
                    <a:pt x="215866" y="2330573"/>
                    <a:pt x="149380" y="2215415"/>
                  </a:cubicBezTo>
                  <a:cubicBezTo>
                    <a:pt x="82893" y="2100256"/>
                    <a:pt x="34919" y="1979180"/>
                    <a:pt x="4503" y="1855303"/>
                  </a:cubicBezTo>
                  <a:lnTo>
                    <a:pt x="0" y="1832484"/>
                  </a:lnTo>
                  <a:lnTo>
                    <a:pt x="32341" y="1788938"/>
                  </a:lnTo>
                  <a:cubicBezTo>
                    <a:pt x="176244" y="1606706"/>
                    <a:pt x="388187" y="1413532"/>
                    <a:pt x="647794" y="1234797"/>
                  </a:cubicBezTo>
                  <a:lnTo>
                    <a:pt x="694653" y="1205239"/>
                  </a:lnTo>
                  <a:lnTo>
                    <a:pt x="705751" y="921948"/>
                  </a:lnTo>
                  <a:cubicBezTo>
                    <a:pt x="730737" y="607755"/>
                    <a:pt x="792058" y="327620"/>
                    <a:pt x="877924" y="111880"/>
                  </a:cubicBezTo>
                  <a:lnTo>
                    <a:pt x="899467" y="62099"/>
                  </a:lnTo>
                  <a:lnTo>
                    <a:pt x="921479" y="54589"/>
                  </a:lnTo>
                  <a:cubicBezTo>
                    <a:pt x="1043967" y="18992"/>
                    <a:pt x="1172810" y="0"/>
                    <a:pt x="13057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13D39F2-31FC-2BF6-0C38-4E58C2414CDC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消波ブロック型図形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pptxj95_消波ブロック型図形</dc:title>
  <dc:subject>pptxj95_消波ブロック型図形</dc:subject>
  <dc:creator>でじけろお</dc:creator>
  <cp:revision>1</cp:revision>
  <dcterms:created xsi:type="dcterms:W3CDTF">2018-05-20T00:31:01Z</dcterms:created>
  <dcterms:modified xsi:type="dcterms:W3CDTF">2022-06-17T02:30:10Z</dcterms:modified>
  <cp:version>1</cp:version>
</cp:coreProperties>
</file>